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8" r:id="rId3"/>
    <p:sldId id="260" r:id="rId4"/>
    <p:sldId id="261" r:id="rId5"/>
    <p:sldId id="264" r:id="rId6"/>
    <p:sldId id="266" r:id="rId7"/>
    <p:sldId id="259" r:id="rId8"/>
    <p:sldId id="262" r:id="rId9"/>
    <p:sldId id="263" r:id="rId10"/>
    <p:sldId id="267" r:id="rId11"/>
    <p:sldId id="265" r:id="rId12"/>
    <p:sldId id="26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C062C-E0A7-42FF-8313-951C31F9401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00AA5B3-10F3-40D2-83AD-27C1365092A2}">
      <dgm:prSet phldrT="[Текст]"/>
      <dgm:spPr/>
      <dgm:t>
        <a:bodyPr vert="vert"/>
        <a:lstStyle/>
        <a:p>
          <a:r>
            <a:rPr lang="ru-RU" dirty="0" smtClean="0"/>
            <a:t>По состоянию на 2013 год в 60 муниципалитетах Финляндии действовали </a:t>
          </a:r>
        </a:p>
        <a:p>
          <a:r>
            <a:rPr lang="ru-RU" dirty="0" smtClean="0"/>
            <a:t>25 высших учебных заведений</a:t>
          </a:r>
          <a:endParaRPr lang="uk-UA" dirty="0"/>
        </a:p>
      </dgm:t>
    </dgm:pt>
    <dgm:pt modelId="{C34C3F79-D59D-46AC-AEA0-84571848555F}" type="parTrans" cxnId="{82B58D4F-4586-4C0B-8D4B-CE4D238EAABD}">
      <dgm:prSet/>
      <dgm:spPr/>
      <dgm:t>
        <a:bodyPr/>
        <a:lstStyle/>
        <a:p>
          <a:endParaRPr lang="uk-UA"/>
        </a:p>
      </dgm:t>
    </dgm:pt>
    <dgm:pt modelId="{91BC518E-1D6C-439A-A5C7-FAD96ACE0241}" type="sibTrans" cxnId="{82B58D4F-4586-4C0B-8D4B-CE4D238EAABD}">
      <dgm:prSet/>
      <dgm:spPr/>
      <dgm:t>
        <a:bodyPr/>
        <a:lstStyle/>
        <a:p>
          <a:endParaRPr lang="uk-UA"/>
        </a:p>
      </dgm:t>
    </dgm:pt>
    <dgm:pt modelId="{D75E9437-B187-4C16-A384-002FEE051E65}">
      <dgm:prSet phldrT="[Текст]" custT="1"/>
      <dgm:spPr/>
      <dgm:t>
        <a:bodyPr/>
        <a:lstStyle/>
        <a:p>
          <a:r>
            <a:rPr lang="ru-RU" sz="3200" dirty="0" smtClean="0"/>
            <a:t>10 университетов и Военная Академия</a:t>
          </a:r>
          <a:endParaRPr lang="uk-UA" sz="3200" dirty="0"/>
        </a:p>
      </dgm:t>
    </dgm:pt>
    <dgm:pt modelId="{EE89EEF6-9B9F-44AA-8E9D-5D955D9C76B5}" type="parTrans" cxnId="{ED67FD94-0CC8-462E-8BF8-15FD3A9C91B4}">
      <dgm:prSet/>
      <dgm:spPr/>
      <dgm:t>
        <a:bodyPr/>
        <a:lstStyle/>
        <a:p>
          <a:endParaRPr lang="uk-UA"/>
        </a:p>
      </dgm:t>
    </dgm:pt>
    <dgm:pt modelId="{6A41802B-4AEC-4243-8F68-9FBC2F1B1750}" type="sibTrans" cxnId="{ED67FD94-0CC8-462E-8BF8-15FD3A9C91B4}">
      <dgm:prSet/>
      <dgm:spPr/>
      <dgm:t>
        <a:bodyPr/>
        <a:lstStyle/>
        <a:p>
          <a:endParaRPr lang="uk-UA"/>
        </a:p>
      </dgm:t>
    </dgm:pt>
    <dgm:pt modelId="{04B031AD-602D-43E7-958A-E774207A3DD3}">
      <dgm:prSet phldrT="[Текст]"/>
      <dgm:spPr/>
      <dgm:t>
        <a:bodyPr/>
        <a:lstStyle/>
        <a:p>
          <a:r>
            <a:rPr lang="ru-RU" dirty="0" smtClean="0"/>
            <a:t>Специализированные институты в которых изучаются технологии, бизнес и экономика, искусство</a:t>
          </a:r>
          <a:endParaRPr lang="uk-UA" dirty="0"/>
        </a:p>
      </dgm:t>
    </dgm:pt>
    <dgm:pt modelId="{61779A25-8BF7-4067-AA52-2794FE07775C}" type="parTrans" cxnId="{8A2B0EAD-E11D-4F20-AABF-D03856BF989F}">
      <dgm:prSet/>
      <dgm:spPr/>
      <dgm:t>
        <a:bodyPr/>
        <a:lstStyle/>
        <a:p>
          <a:endParaRPr lang="uk-UA"/>
        </a:p>
      </dgm:t>
    </dgm:pt>
    <dgm:pt modelId="{0AD04516-A40D-43C2-99AA-DC79BE81322F}" type="sibTrans" cxnId="{8A2B0EAD-E11D-4F20-AABF-D03856BF989F}">
      <dgm:prSet/>
      <dgm:spPr/>
      <dgm:t>
        <a:bodyPr/>
        <a:lstStyle/>
        <a:p>
          <a:endParaRPr lang="uk-UA"/>
        </a:p>
      </dgm:t>
    </dgm:pt>
    <dgm:pt modelId="{B360BEDF-93B7-406C-B257-6B7E37E01C48}" type="pres">
      <dgm:prSet presAssocID="{101C062C-E0A7-42FF-8313-951C31F9401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53EB0ED-8E51-4C95-8E57-C6F07B9D3FCA}" type="pres">
      <dgm:prSet presAssocID="{800AA5B3-10F3-40D2-83AD-27C1365092A2}" presName="root1" presStyleCnt="0"/>
      <dgm:spPr/>
    </dgm:pt>
    <dgm:pt modelId="{D7C10B72-7B9E-452C-9812-9960B36C5757}" type="pres">
      <dgm:prSet presAssocID="{800AA5B3-10F3-40D2-83AD-27C1365092A2}" presName="LevelOneTextNode" presStyleLbl="node0" presStyleIdx="0" presStyleCnt="1" custScaleX="62029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5CBBA81-AB73-4C5A-8ABC-ECBEC718AE1A}" type="pres">
      <dgm:prSet presAssocID="{800AA5B3-10F3-40D2-83AD-27C1365092A2}" presName="level2hierChild" presStyleCnt="0"/>
      <dgm:spPr/>
    </dgm:pt>
    <dgm:pt modelId="{07D9765F-1B91-4523-ABB3-0F563FA2F4C5}" type="pres">
      <dgm:prSet presAssocID="{EE89EEF6-9B9F-44AA-8E9D-5D955D9C76B5}" presName="conn2-1" presStyleLbl="parChTrans1D2" presStyleIdx="0" presStyleCnt="2"/>
      <dgm:spPr/>
      <dgm:t>
        <a:bodyPr/>
        <a:lstStyle/>
        <a:p>
          <a:endParaRPr lang="uk-UA"/>
        </a:p>
      </dgm:t>
    </dgm:pt>
    <dgm:pt modelId="{9BA342CF-05DF-4A3E-AE6A-34C2D941574A}" type="pres">
      <dgm:prSet presAssocID="{EE89EEF6-9B9F-44AA-8E9D-5D955D9C76B5}" presName="connTx" presStyleLbl="parChTrans1D2" presStyleIdx="0" presStyleCnt="2"/>
      <dgm:spPr/>
      <dgm:t>
        <a:bodyPr/>
        <a:lstStyle/>
        <a:p>
          <a:endParaRPr lang="uk-UA"/>
        </a:p>
      </dgm:t>
    </dgm:pt>
    <dgm:pt modelId="{0F82287E-3562-483E-BC7B-D42A84F1AE9B}" type="pres">
      <dgm:prSet presAssocID="{D75E9437-B187-4C16-A384-002FEE051E65}" presName="root2" presStyleCnt="0"/>
      <dgm:spPr/>
    </dgm:pt>
    <dgm:pt modelId="{A211F285-6456-4FA0-B447-C0898B45FA53}" type="pres">
      <dgm:prSet presAssocID="{D75E9437-B187-4C16-A384-002FEE051E65}" presName="LevelTwoTextNode" presStyleLbl="node2" presStyleIdx="0" presStyleCnt="2" custScaleX="235157" custScaleY="294049" custLinFactNeighborY="-209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779EDDD-5EFF-4D99-9044-93712E63BEB9}" type="pres">
      <dgm:prSet presAssocID="{D75E9437-B187-4C16-A384-002FEE051E65}" presName="level3hierChild" presStyleCnt="0"/>
      <dgm:spPr/>
    </dgm:pt>
    <dgm:pt modelId="{B9C8BE45-2C89-4BD1-ACB9-A0B2B8E31544}" type="pres">
      <dgm:prSet presAssocID="{61779A25-8BF7-4067-AA52-2794FE07775C}" presName="conn2-1" presStyleLbl="parChTrans1D2" presStyleIdx="1" presStyleCnt="2"/>
      <dgm:spPr/>
      <dgm:t>
        <a:bodyPr/>
        <a:lstStyle/>
        <a:p>
          <a:endParaRPr lang="uk-UA"/>
        </a:p>
      </dgm:t>
    </dgm:pt>
    <dgm:pt modelId="{12AD25DE-E48F-46AB-88B3-FDB850CA2CFF}" type="pres">
      <dgm:prSet presAssocID="{61779A25-8BF7-4067-AA52-2794FE07775C}" presName="connTx" presStyleLbl="parChTrans1D2" presStyleIdx="1" presStyleCnt="2"/>
      <dgm:spPr/>
      <dgm:t>
        <a:bodyPr/>
        <a:lstStyle/>
        <a:p>
          <a:endParaRPr lang="uk-UA"/>
        </a:p>
      </dgm:t>
    </dgm:pt>
    <dgm:pt modelId="{96A510BB-E499-4067-BD2E-C58D9923E839}" type="pres">
      <dgm:prSet presAssocID="{04B031AD-602D-43E7-958A-E774207A3DD3}" presName="root2" presStyleCnt="0"/>
      <dgm:spPr/>
    </dgm:pt>
    <dgm:pt modelId="{BEC66B85-16B6-4A05-A22F-30AD4D909524}" type="pres">
      <dgm:prSet presAssocID="{04B031AD-602D-43E7-958A-E774207A3DD3}" presName="LevelTwoTextNode" presStyleLbl="node2" presStyleIdx="1" presStyleCnt="2" custScaleX="236777" custScaleY="17650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22F3E80-F649-4988-8E14-6B6264AA958C}" type="pres">
      <dgm:prSet presAssocID="{04B031AD-602D-43E7-958A-E774207A3DD3}" presName="level3hierChild" presStyleCnt="0"/>
      <dgm:spPr/>
    </dgm:pt>
  </dgm:ptLst>
  <dgm:cxnLst>
    <dgm:cxn modelId="{CDC021D5-982B-4631-AEE0-550D1D92326F}" type="presOf" srcId="{04B031AD-602D-43E7-958A-E774207A3DD3}" destId="{BEC66B85-16B6-4A05-A22F-30AD4D909524}" srcOrd="0" destOrd="0" presId="urn:microsoft.com/office/officeart/2008/layout/HorizontalMultiLevelHierarchy"/>
    <dgm:cxn modelId="{ED67FD94-0CC8-462E-8BF8-15FD3A9C91B4}" srcId="{800AA5B3-10F3-40D2-83AD-27C1365092A2}" destId="{D75E9437-B187-4C16-A384-002FEE051E65}" srcOrd="0" destOrd="0" parTransId="{EE89EEF6-9B9F-44AA-8E9D-5D955D9C76B5}" sibTransId="{6A41802B-4AEC-4243-8F68-9FBC2F1B1750}"/>
    <dgm:cxn modelId="{197D9939-B907-478E-9C76-4C121B550FEE}" type="presOf" srcId="{EE89EEF6-9B9F-44AA-8E9D-5D955D9C76B5}" destId="{9BA342CF-05DF-4A3E-AE6A-34C2D941574A}" srcOrd="1" destOrd="0" presId="urn:microsoft.com/office/officeart/2008/layout/HorizontalMultiLevelHierarchy"/>
    <dgm:cxn modelId="{0CFD1581-9E11-4F61-81C2-5D8F803F75DC}" type="presOf" srcId="{800AA5B3-10F3-40D2-83AD-27C1365092A2}" destId="{D7C10B72-7B9E-452C-9812-9960B36C5757}" srcOrd="0" destOrd="0" presId="urn:microsoft.com/office/officeart/2008/layout/HorizontalMultiLevelHierarchy"/>
    <dgm:cxn modelId="{C04BCDC9-5965-44F5-B774-FC4500F990D2}" type="presOf" srcId="{EE89EEF6-9B9F-44AA-8E9D-5D955D9C76B5}" destId="{07D9765F-1B91-4523-ABB3-0F563FA2F4C5}" srcOrd="0" destOrd="0" presId="urn:microsoft.com/office/officeart/2008/layout/HorizontalMultiLevelHierarchy"/>
    <dgm:cxn modelId="{F2856DBB-E046-46FB-8271-31854B887DDB}" type="presOf" srcId="{101C062C-E0A7-42FF-8313-951C31F94018}" destId="{B360BEDF-93B7-406C-B257-6B7E37E01C48}" srcOrd="0" destOrd="0" presId="urn:microsoft.com/office/officeart/2008/layout/HorizontalMultiLevelHierarchy"/>
    <dgm:cxn modelId="{8A2B0EAD-E11D-4F20-AABF-D03856BF989F}" srcId="{800AA5B3-10F3-40D2-83AD-27C1365092A2}" destId="{04B031AD-602D-43E7-958A-E774207A3DD3}" srcOrd="1" destOrd="0" parTransId="{61779A25-8BF7-4067-AA52-2794FE07775C}" sibTransId="{0AD04516-A40D-43C2-99AA-DC79BE81322F}"/>
    <dgm:cxn modelId="{45786A13-E091-47D5-BB40-1BC60CD19831}" type="presOf" srcId="{D75E9437-B187-4C16-A384-002FEE051E65}" destId="{A211F285-6456-4FA0-B447-C0898B45FA53}" srcOrd="0" destOrd="0" presId="urn:microsoft.com/office/officeart/2008/layout/HorizontalMultiLevelHierarchy"/>
    <dgm:cxn modelId="{95F03F0A-52ED-47AC-BC4C-B8BF00B4DA41}" type="presOf" srcId="{61779A25-8BF7-4067-AA52-2794FE07775C}" destId="{12AD25DE-E48F-46AB-88B3-FDB850CA2CFF}" srcOrd="1" destOrd="0" presId="urn:microsoft.com/office/officeart/2008/layout/HorizontalMultiLevelHierarchy"/>
    <dgm:cxn modelId="{82B58D4F-4586-4C0B-8D4B-CE4D238EAABD}" srcId="{101C062C-E0A7-42FF-8313-951C31F94018}" destId="{800AA5B3-10F3-40D2-83AD-27C1365092A2}" srcOrd="0" destOrd="0" parTransId="{C34C3F79-D59D-46AC-AEA0-84571848555F}" sibTransId="{91BC518E-1D6C-439A-A5C7-FAD96ACE0241}"/>
    <dgm:cxn modelId="{3F182CED-71D6-4372-8EE1-F08E96F5AFD1}" type="presOf" srcId="{61779A25-8BF7-4067-AA52-2794FE07775C}" destId="{B9C8BE45-2C89-4BD1-ACB9-A0B2B8E31544}" srcOrd="0" destOrd="0" presId="urn:microsoft.com/office/officeart/2008/layout/HorizontalMultiLevelHierarchy"/>
    <dgm:cxn modelId="{E582ADF9-8327-4685-BB0C-FCC7A603AEDB}" type="presParOf" srcId="{B360BEDF-93B7-406C-B257-6B7E37E01C48}" destId="{153EB0ED-8E51-4C95-8E57-C6F07B9D3FCA}" srcOrd="0" destOrd="0" presId="urn:microsoft.com/office/officeart/2008/layout/HorizontalMultiLevelHierarchy"/>
    <dgm:cxn modelId="{690A6366-D0D9-4ED9-827B-438E5D6B78D1}" type="presParOf" srcId="{153EB0ED-8E51-4C95-8E57-C6F07B9D3FCA}" destId="{D7C10B72-7B9E-452C-9812-9960B36C5757}" srcOrd="0" destOrd="0" presId="urn:microsoft.com/office/officeart/2008/layout/HorizontalMultiLevelHierarchy"/>
    <dgm:cxn modelId="{4282FC8F-AC77-4302-B2C6-710EECEF4FB7}" type="presParOf" srcId="{153EB0ED-8E51-4C95-8E57-C6F07B9D3FCA}" destId="{E5CBBA81-AB73-4C5A-8ABC-ECBEC718AE1A}" srcOrd="1" destOrd="0" presId="urn:microsoft.com/office/officeart/2008/layout/HorizontalMultiLevelHierarchy"/>
    <dgm:cxn modelId="{4575ABC2-4D39-4DB9-9B51-71BCE3B695EC}" type="presParOf" srcId="{E5CBBA81-AB73-4C5A-8ABC-ECBEC718AE1A}" destId="{07D9765F-1B91-4523-ABB3-0F563FA2F4C5}" srcOrd="0" destOrd="0" presId="urn:microsoft.com/office/officeart/2008/layout/HorizontalMultiLevelHierarchy"/>
    <dgm:cxn modelId="{EFA29F32-DC34-44E9-9439-0600728CDC59}" type="presParOf" srcId="{07D9765F-1B91-4523-ABB3-0F563FA2F4C5}" destId="{9BA342CF-05DF-4A3E-AE6A-34C2D941574A}" srcOrd="0" destOrd="0" presId="urn:microsoft.com/office/officeart/2008/layout/HorizontalMultiLevelHierarchy"/>
    <dgm:cxn modelId="{DDD2D912-A402-4AF9-A54C-E177CCE860E8}" type="presParOf" srcId="{E5CBBA81-AB73-4C5A-8ABC-ECBEC718AE1A}" destId="{0F82287E-3562-483E-BC7B-D42A84F1AE9B}" srcOrd="1" destOrd="0" presId="urn:microsoft.com/office/officeart/2008/layout/HorizontalMultiLevelHierarchy"/>
    <dgm:cxn modelId="{E2BA13D0-76A4-488C-B7A5-7453D768C5FC}" type="presParOf" srcId="{0F82287E-3562-483E-BC7B-D42A84F1AE9B}" destId="{A211F285-6456-4FA0-B447-C0898B45FA53}" srcOrd="0" destOrd="0" presId="urn:microsoft.com/office/officeart/2008/layout/HorizontalMultiLevelHierarchy"/>
    <dgm:cxn modelId="{88A1E68C-A5D6-4A99-9E23-37CA24FF6EE8}" type="presParOf" srcId="{0F82287E-3562-483E-BC7B-D42A84F1AE9B}" destId="{E779EDDD-5EFF-4D99-9044-93712E63BEB9}" srcOrd="1" destOrd="0" presId="urn:microsoft.com/office/officeart/2008/layout/HorizontalMultiLevelHierarchy"/>
    <dgm:cxn modelId="{07C7F384-65D3-4530-8435-3D469841D7BD}" type="presParOf" srcId="{E5CBBA81-AB73-4C5A-8ABC-ECBEC718AE1A}" destId="{B9C8BE45-2C89-4BD1-ACB9-A0B2B8E31544}" srcOrd="2" destOrd="0" presId="urn:microsoft.com/office/officeart/2008/layout/HorizontalMultiLevelHierarchy"/>
    <dgm:cxn modelId="{E45B894D-DE71-450D-8C03-EE0243C22FB0}" type="presParOf" srcId="{B9C8BE45-2C89-4BD1-ACB9-A0B2B8E31544}" destId="{12AD25DE-E48F-46AB-88B3-FDB850CA2CFF}" srcOrd="0" destOrd="0" presId="urn:microsoft.com/office/officeart/2008/layout/HorizontalMultiLevelHierarchy"/>
    <dgm:cxn modelId="{A3AA466C-E2D8-4B33-A308-64BCB5EAA688}" type="presParOf" srcId="{E5CBBA81-AB73-4C5A-8ABC-ECBEC718AE1A}" destId="{96A510BB-E499-4067-BD2E-C58D9923E839}" srcOrd="3" destOrd="0" presId="urn:microsoft.com/office/officeart/2008/layout/HorizontalMultiLevelHierarchy"/>
    <dgm:cxn modelId="{25B8B747-AAFA-4AFD-B9A3-FF4CF957A63E}" type="presParOf" srcId="{96A510BB-E499-4067-BD2E-C58D9923E839}" destId="{BEC66B85-16B6-4A05-A22F-30AD4D909524}" srcOrd="0" destOrd="0" presId="urn:microsoft.com/office/officeart/2008/layout/HorizontalMultiLevelHierarchy"/>
    <dgm:cxn modelId="{0839D6AC-FA61-42A7-9A92-D73BA5A97DC2}" type="presParOf" srcId="{96A510BB-E499-4067-BD2E-C58D9923E839}" destId="{222F3E80-F649-4988-8E14-6B6264AA958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DA7F9-787E-4DB1-8A6A-54AE70F6A0D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5E29633-DA14-4F47-866D-FEAAA1617CB3}">
      <dgm:prSet phldrT="[Текст]"/>
      <dgm:spPr/>
      <dgm:t>
        <a:bodyPr/>
        <a:lstStyle/>
        <a:p>
          <a:r>
            <a:rPr lang="ru-RU" dirty="0" smtClean="0"/>
            <a:t>Университет, образованный 1 января 2010 года путём слияния Университета </a:t>
          </a:r>
          <a:r>
            <a:rPr lang="ru-RU" dirty="0" err="1" smtClean="0"/>
            <a:t>Куопио</a:t>
          </a:r>
          <a:r>
            <a:rPr lang="ru-RU" dirty="0" smtClean="0"/>
            <a:t> и Университета </a:t>
          </a:r>
          <a:r>
            <a:rPr lang="ru-RU" dirty="0" err="1" smtClean="0"/>
            <a:t>Йоэнсуу</a:t>
          </a:r>
          <a:endParaRPr lang="uk-UA" dirty="0"/>
        </a:p>
      </dgm:t>
    </dgm:pt>
    <dgm:pt modelId="{CFF4D682-65EB-420E-8B28-4676337B064C}" type="parTrans" cxnId="{855E66C4-2539-4BC7-B334-4CCB8D4FD350}">
      <dgm:prSet/>
      <dgm:spPr/>
      <dgm:t>
        <a:bodyPr/>
        <a:lstStyle/>
        <a:p>
          <a:endParaRPr lang="uk-UA"/>
        </a:p>
      </dgm:t>
    </dgm:pt>
    <dgm:pt modelId="{566FBCBB-DCF7-442E-902C-1E03C94086D1}" type="sibTrans" cxnId="{855E66C4-2539-4BC7-B334-4CCB8D4FD350}">
      <dgm:prSet/>
      <dgm:spPr/>
      <dgm:t>
        <a:bodyPr/>
        <a:lstStyle/>
        <a:p>
          <a:endParaRPr lang="uk-UA"/>
        </a:p>
      </dgm:t>
    </dgm:pt>
    <dgm:pt modelId="{97FECA82-B301-4F35-926E-34A9EE12BE3C}">
      <dgm:prSet phldrT="[Текст]" custT="1"/>
      <dgm:spPr/>
      <dgm:t>
        <a:bodyPr/>
        <a:lstStyle/>
        <a:p>
          <a:r>
            <a:rPr lang="ru-RU" sz="2800" dirty="0" smtClean="0"/>
            <a:t>Кампусы Университета расположены в </a:t>
          </a:r>
          <a:r>
            <a:rPr lang="ru-RU" sz="2800" dirty="0" err="1" smtClean="0"/>
            <a:t>Куопио</a:t>
          </a:r>
          <a:r>
            <a:rPr lang="ru-RU" sz="2800" dirty="0" smtClean="0"/>
            <a:t>, </a:t>
          </a:r>
          <a:r>
            <a:rPr lang="ru-RU" sz="2800" dirty="0" err="1" smtClean="0"/>
            <a:t>Йоэнсуу</a:t>
          </a:r>
          <a:r>
            <a:rPr lang="ru-RU" sz="2800" dirty="0" smtClean="0"/>
            <a:t>, </a:t>
          </a:r>
          <a:r>
            <a:rPr lang="ru-RU" sz="2800" dirty="0" err="1" smtClean="0"/>
            <a:t>Савонлинне</a:t>
          </a:r>
          <a:endParaRPr lang="ru-RU" sz="2800" dirty="0" smtClean="0"/>
        </a:p>
      </dgm:t>
    </dgm:pt>
    <dgm:pt modelId="{BD4D09D9-6F38-4C88-A264-21C033E86714}" type="parTrans" cxnId="{FC7F7E23-C87E-44BD-B07E-4999B5B141FE}">
      <dgm:prSet/>
      <dgm:spPr/>
      <dgm:t>
        <a:bodyPr/>
        <a:lstStyle/>
        <a:p>
          <a:endParaRPr lang="uk-UA"/>
        </a:p>
      </dgm:t>
    </dgm:pt>
    <dgm:pt modelId="{17F7F81A-F3E1-434B-B0C6-6E7F27CEAB7B}" type="sibTrans" cxnId="{FC7F7E23-C87E-44BD-B07E-4999B5B141FE}">
      <dgm:prSet/>
      <dgm:spPr/>
      <dgm:t>
        <a:bodyPr/>
        <a:lstStyle/>
        <a:p>
          <a:endParaRPr lang="uk-UA"/>
        </a:p>
      </dgm:t>
    </dgm:pt>
    <dgm:pt modelId="{218E386E-17C3-438D-9155-0B4E527BA0C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На начало 2015 год в университете получают образование больше 15000 студентов и работают больше 2800 сотрудников</a:t>
          </a:r>
          <a:endParaRPr lang="uk-UA" sz="2400" dirty="0" smtClean="0"/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/>
        </a:p>
      </dgm:t>
    </dgm:pt>
    <dgm:pt modelId="{583552AD-5025-475E-9758-16FE2EB5401A}" type="parTrans" cxnId="{05420D83-EB5B-4AFA-A421-DC6446C1D117}">
      <dgm:prSet/>
      <dgm:spPr/>
      <dgm:t>
        <a:bodyPr/>
        <a:lstStyle/>
        <a:p>
          <a:endParaRPr lang="uk-UA"/>
        </a:p>
      </dgm:t>
    </dgm:pt>
    <dgm:pt modelId="{C24F1D7C-7DCE-49BF-8A8B-75263E8B414B}" type="sibTrans" cxnId="{05420D83-EB5B-4AFA-A421-DC6446C1D117}">
      <dgm:prSet/>
      <dgm:spPr/>
      <dgm:t>
        <a:bodyPr/>
        <a:lstStyle/>
        <a:p>
          <a:endParaRPr lang="uk-UA"/>
        </a:p>
      </dgm:t>
    </dgm:pt>
    <dgm:pt modelId="{4DE1B6C7-37E9-4D74-A255-5D07A64007CF}" type="pres">
      <dgm:prSet presAssocID="{5A1DA7F9-787E-4DB1-8A6A-54AE70F6A0D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717A9E5-8379-478D-ABF8-3995F4F9AE09}" type="pres">
      <dgm:prSet presAssocID="{65E29633-DA14-4F47-866D-FEAAA1617CB3}" presName="vertOne" presStyleCnt="0"/>
      <dgm:spPr/>
    </dgm:pt>
    <dgm:pt modelId="{B64D7648-F34D-4D33-8653-CDBA8D5C9840}" type="pres">
      <dgm:prSet presAssocID="{65E29633-DA14-4F47-866D-FEAAA1617CB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EED6778-6C92-4A42-8C39-6F624C755A69}" type="pres">
      <dgm:prSet presAssocID="{65E29633-DA14-4F47-866D-FEAAA1617CB3}" presName="parTransOne" presStyleCnt="0"/>
      <dgm:spPr/>
    </dgm:pt>
    <dgm:pt modelId="{FD14D242-7320-47B6-942E-468A8E778559}" type="pres">
      <dgm:prSet presAssocID="{65E29633-DA14-4F47-866D-FEAAA1617CB3}" presName="horzOne" presStyleCnt="0"/>
      <dgm:spPr/>
    </dgm:pt>
    <dgm:pt modelId="{5793DAF3-3777-427C-94DF-67F8CDD8F186}" type="pres">
      <dgm:prSet presAssocID="{97FECA82-B301-4F35-926E-34A9EE12BE3C}" presName="vertTwo" presStyleCnt="0"/>
      <dgm:spPr/>
    </dgm:pt>
    <dgm:pt modelId="{9C36E98B-9100-42D2-ADB1-9AA1E1C6A345}" type="pres">
      <dgm:prSet presAssocID="{97FECA82-B301-4F35-926E-34A9EE12BE3C}" presName="txTwo" presStyleLbl="node2" presStyleIdx="0" presStyleCnt="2" custLinFactX="27048" custLinFactNeighborX="100000" custLinFactNeighborY="-421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6812B22-FAD3-48BA-BBD6-DA119E9759F1}" type="pres">
      <dgm:prSet presAssocID="{97FECA82-B301-4F35-926E-34A9EE12BE3C}" presName="horzTwo" presStyleCnt="0"/>
      <dgm:spPr/>
    </dgm:pt>
    <dgm:pt modelId="{0D7B0ED8-D99E-4AAA-9229-B392146738BA}" type="pres">
      <dgm:prSet presAssocID="{17F7F81A-F3E1-434B-B0C6-6E7F27CEAB7B}" presName="sibSpaceTwo" presStyleCnt="0"/>
      <dgm:spPr/>
    </dgm:pt>
    <dgm:pt modelId="{7324EBCB-FDF6-4547-BFC1-65564E45EEC7}" type="pres">
      <dgm:prSet presAssocID="{218E386E-17C3-438D-9155-0B4E527BA0CF}" presName="vertTwo" presStyleCnt="0"/>
      <dgm:spPr/>
    </dgm:pt>
    <dgm:pt modelId="{AB8B6384-F52D-494D-BE97-7E4CD931066E}" type="pres">
      <dgm:prSet presAssocID="{218E386E-17C3-438D-9155-0B4E527BA0CF}" presName="txTwo" presStyleLbl="node2" presStyleIdx="1" presStyleCnt="2" custScaleX="118567" custLinFactX="-8594" custLinFactNeighborX="-100000" custLinFactNeighborY="-432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9283CE0-7F58-4632-880E-44BE313E81B4}" type="pres">
      <dgm:prSet presAssocID="{218E386E-17C3-438D-9155-0B4E527BA0CF}" presName="horzTwo" presStyleCnt="0"/>
      <dgm:spPr/>
    </dgm:pt>
  </dgm:ptLst>
  <dgm:cxnLst>
    <dgm:cxn modelId="{995D7DD1-1E63-4BE5-98DC-63B0E8EFFA3C}" type="presOf" srcId="{97FECA82-B301-4F35-926E-34A9EE12BE3C}" destId="{9C36E98B-9100-42D2-ADB1-9AA1E1C6A345}" srcOrd="0" destOrd="0" presId="urn:microsoft.com/office/officeart/2005/8/layout/hierarchy4"/>
    <dgm:cxn modelId="{9A36B25E-86BD-4B1D-A1B1-7F237076E71F}" type="presOf" srcId="{218E386E-17C3-438D-9155-0B4E527BA0CF}" destId="{AB8B6384-F52D-494D-BE97-7E4CD931066E}" srcOrd="0" destOrd="0" presId="urn:microsoft.com/office/officeart/2005/8/layout/hierarchy4"/>
    <dgm:cxn modelId="{65F43A0C-8B01-4F67-8D89-3EC080CA36BF}" type="presOf" srcId="{65E29633-DA14-4F47-866D-FEAAA1617CB3}" destId="{B64D7648-F34D-4D33-8653-CDBA8D5C9840}" srcOrd="0" destOrd="0" presId="urn:microsoft.com/office/officeart/2005/8/layout/hierarchy4"/>
    <dgm:cxn modelId="{05420D83-EB5B-4AFA-A421-DC6446C1D117}" srcId="{65E29633-DA14-4F47-866D-FEAAA1617CB3}" destId="{218E386E-17C3-438D-9155-0B4E527BA0CF}" srcOrd="1" destOrd="0" parTransId="{583552AD-5025-475E-9758-16FE2EB5401A}" sibTransId="{C24F1D7C-7DCE-49BF-8A8B-75263E8B414B}"/>
    <dgm:cxn modelId="{855E66C4-2539-4BC7-B334-4CCB8D4FD350}" srcId="{5A1DA7F9-787E-4DB1-8A6A-54AE70F6A0DB}" destId="{65E29633-DA14-4F47-866D-FEAAA1617CB3}" srcOrd="0" destOrd="0" parTransId="{CFF4D682-65EB-420E-8B28-4676337B064C}" sibTransId="{566FBCBB-DCF7-442E-902C-1E03C94086D1}"/>
    <dgm:cxn modelId="{FC7F7E23-C87E-44BD-B07E-4999B5B141FE}" srcId="{65E29633-DA14-4F47-866D-FEAAA1617CB3}" destId="{97FECA82-B301-4F35-926E-34A9EE12BE3C}" srcOrd="0" destOrd="0" parTransId="{BD4D09D9-6F38-4C88-A264-21C033E86714}" sibTransId="{17F7F81A-F3E1-434B-B0C6-6E7F27CEAB7B}"/>
    <dgm:cxn modelId="{09864CF3-3E1F-4886-9946-543BBEEA254A}" type="presOf" srcId="{5A1DA7F9-787E-4DB1-8A6A-54AE70F6A0DB}" destId="{4DE1B6C7-37E9-4D74-A255-5D07A64007CF}" srcOrd="0" destOrd="0" presId="urn:microsoft.com/office/officeart/2005/8/layout/hierarchy4"/>
    <dgm:cxn modelId="{AEBFEEAA-F0A2-4084-850D-F7E20D7C6328}" type="presParOf" srcId="{4DE1B6C7-37E9-4D74-A255-5D07A64007CF}" destId="{D717A9E5-8379-478D-ABF8-3995F4F9AE09}" srcOrd="0" destOrd="0" presId="urn:microsoft.com/office/officeart/2005/8/layout/hierarchy4"/>
    <dgm:cxn modelId="{0DD00950-E100-4F29-979E-EC14A8727981}" type="presParOf" srcId="{D717A9E5-8379-478D-ABF8-3995F4F9AE09}" destId="{B64D7648-F34D-4D33-8653-CDBA8D5C9840}" srcOrd="0" destOrd="0" presId="urn:microsoft.com/office/officeart/2005/8/layout/hierarchy4"/>
    <dgm:cxn modelId="{532C96BE-7161-4FE1-ADFB-A73E56209088}" type="presParOf" srcId="{D717A9E5-8379-478D-ABF8-3995F4F9AE09}" destId="{AEED6778-6C92-4A42-8C39-6F624C755A69}" srcOrd="1" destOrd="0" presId="urn:microsoft.com/office/officeart/2005/8/layout/hierarchy4"/>
    <dgm:cxn modelId="{DDA9F442-AE51-4E88-AB19-E009CE67EE29}" type="presParOf" srcId="{D717A9E5-8379-478D-ABF8-3995F4F9AE09}" destId="{FD14D242-7320-47B6-942E-468A8E778559}" srcOrd="2" destOrd="0" presId="urn:microsoft.com/office/officeart/2005/8/layout/hierarchy4"/>
    <dgm:cxn modelId="{C3E68CD6-5F42-42B1-9DD9-B0AA321EC829}" type="presParOf" srcId="{FD14D242-7320-47B6-942E-468A8E778559}" destId="{5793DAF3-3777-427C-94DF-67F8CDD8F186}" srcOrd="0" destOrd="0" presId="urn:microsoft.com/office/officeart/2005/8/layout/hierarchy4"/>
    <dgm:cxn modelId="{A2AD6E36-38D3-4FA2-A163-FB1B8C07291C}" type="presParOf" srcId="{5793DAF3-3777-427C-94DF-67F8CDD8F186}" destId="{9C36E98B-9100-42D2-ADB1-9AA1E1C6A345}" srcOrd="0" destOrd="0" presId="urn:microsoft.com/office/officeart/2005/8/layout/hierarchy4"/>
    <dgm:cxn modelId="{CC174453-EEC8-4D29-8D1C-715E9595455A}" type="presParOf" srcId="{5793DAF3-3777-427C-94DF-67F8CDD8F186}" destId="{C6812B22-FAD3-48BA-BBD6-DA119E9759F1}" srcOrd="1" destOrd="0" presId="urn:microsoft.com/office/officeart/2005/8/layout/hierarchy4"/>
    <dgm:cxn modelId="{4BAB68B6-FF32-4173-B658-B7C3C5803F84}" type="presParOf" srcId="{FD14D242-7320-47B6-942E-468A8E778559}" destId="{0D7B0ED8-D99E-4AAA-9229-B392146738BA}" srcOrd="1" destOrd="0" presId="urn:microsoft.com/office/officeart/2005/8/layout/hierarchy4"/>
    <dgm:cxn modelId="{2BBA6CB4-7F1A-48D1-B8D9-E2F93DCAFF14}" type="presParOf" srcId="{FD14D242-7320-47B6-942E-468A8E778559}" destId="{7324EBCB-FDF6-4547-BFC1-65564E45EEC7}" srcOrd="2" destOrd="0" presId="urn:microsoft.com/office/officeart/2005/8/layout/hierarchy4"/>
    <dgm:cxn modelId="{0C80FB1C-80A4-4EEC-B5EE-EDCB0039F881}" type="presParOf" srcId="{7324EBCB-FDF6-4547-BFC1-65564E45EEC7}" destId="{AB8B6384-F52D-494D-BE97-7E4CD931066E}" srcOrd="0" destOrd="0" presId="urn:microsoft.com/office/officeart/2005/8/layout/hierarchy4"/>
    <dgm:cxn modelId="{B707CEDF-87B2-45D8-A5B6-2630B906392C}" type="presParOf" srcId="{7324EBCB-FDF6-4547-BFC1-65564E45EEC7}" destId="{49283CE0-7F58-4632-880E-44BE313E81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504934-5ADF-4A90-8E73-8040B2DC445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863A804-433B-4D19-B2FD-D3AA40DFB2F7}">
      <dgm:prSet phldrT="[Текст]"/>
      <dgm:spPr/>
      <dgm:t>
        <a:bodyPr/>
        <a:lstStyle/>
        <a:p>
          <a:r>
            <a:rPr lang="ru-RU" dirty="0" smtClean="0"/>
            <a:t>Университет состоит из четырех факультетов:</a:t>
          </a:r>
          <a:endParaRPr lang="uk-UA" dirty="0"/>
        </a:p>
      </dgm:t>
    </dgm:pt>
    <dgm:pt modelId="{26FAB9D7-EBE1-4B11-8662-0F3A18FD9734}" type="parTrans" cxnId="{006157D8-0873-4897-88B7-5524D6FD5B7A}">
      <dgm:prSet/>
      <dgm:spPr/>
      <dgm:t>
        <a:bodyPr/>
        <a:lstStyle/>
        <a:p>
          <a:endParaRPr lang="uk-UA"/>
        </a:p>
      </dgm:t>
    </dgm:pt>
    <dgm:pt modelId="{AE5A9D23-B50A-407F-9760-20D77C5975C4}" type="sibTrans" cxnId="{006157D8-0873-4897-88B7-5524D6FD5B7A}">
      <dgm:prSet/>
      <dgm:spPr/>
      <dgm:t>
        <a:bodyPr/>
        <a:lstStyle/>
        <a:p>
          <a:endParaRPr lang="uk-UA"/>
        </a:p>
      </dgm:t>
    </dgm:pt>
    <dgm:pt modelId="{5F99B9AE-4B2D-43DB-BF61-36EE95B9006D}">
      <dgm:prSet phldrT="[Текст]" custT="1"/>
      <dgm:spPr/>
      <dgm:t>
        <a:bodyPr/>
        <a:lstStyle/>
        <a:p>
          <a:r>
            <a:rPr lang="ru-RU" sz="3200" dirty="0" smtClean="0"/>
            <a:t>Философский факультет</a:t>
          </a:r>
          <a:endParaRPr lang="uk-UA" sz="3200" dirty="0"/>
        </a:p>
      </dgm:t>
    </dgm:pt>
    <dgm:pt modelId="{43328494-DC7A-495A-9C3C-4B65E64B923A}" type="parTrans" cxnId="{427235E7-2BD5-41E3-BD42-1D38CD423678}">
      <dgm:prSet/>
      <dgm:spPr/>
      <dgm:t>
        <a:bodyPr/>
        <a:lstStyle/>
        <a:p>
          <a:endParaRPr lang="uk-UA"/>
        </a:p>
      </dgm:t>
    </dgm:pt>
    <dgm:pt modelId="{189DC0B5-3374-4491-A218-AE0755001F28}" type="sibTrans" cxnId="{427235E7-2BD5-41E3-BD42-1D38CD423678}">
      <dgm:prSet/>
      <dgm:spPr/>
      <dgm:t>
        <a:bodyPr/>
        <a:lstStyle/>
        <a:p>
          <a:endParaRPr lang="uk-UA"/>
        </a:p>
      </dgm:t>
    </dgm:pt>
    <dgm:pt modelId="{01355B2F-4F91-4ADA-95F7-0FFB0787B8FC}">
      <dgm:prSet/>
      <dgm:spPr/>
      <dgm:t>
        <a:bodyPr/>
        <a:lstStyle/>
        <a:p>
          <a:r>
            <a:rPr lang="ru-RU" dirty="0" smtClean="0"/>
            <a:t>Факультет социальных наук и бизнес-исследований</a:t>
          </a:r>
          <a:endParaRPr lang="uk-UA" dirty="0"/>
        </a:p>
      </dgm:t>
    </dgm:pt>
    <dgm:pt modelId="{DF368F11-2420-4AA1-8613-7B489199D5A6}" type="parTrans" cxnId="{B0E845C3-5755-464A-B3DE-1A3FBCC8EAC5}">
      <dgm:prSet/>
      <dgm:spPr/>
      <dgm:t>
        <a:bodyPr/>
        <a:lstStyle/>
        <a:p>
          <a:endParaRPr lang="uk-UA"/>
        </a:p>
      </dgm:t>
    </dgm:pt>
    <dgm:pt modelId="{3D13E9C5-C18C-44A2-9F52-A72A0FE5975F}" type="sibTrans" cxnId="{B0E845C3-5755-464A-B3DE-1A3FBCC8EAC5}">
      <dgm:prSet/>
      <dgm:spPr/>
      <dgm:t>
        <a:bodyPr/>
        <a:lstStyle/>
        <a:p>
          <a:endParaRPr lang="uk-UA"/>
        </a:p>
      </dgm:t>
    </dgm:pt>
    <dgm:pt modelId="{05542A00-83E4-409F-9DB2-E69AFF608680}">
      <dgm:prSet phldrT="[Текст]"/>
      <dgm:spPr/>
      <dgm:t>
        <a:bodyPr/>
        <a:lstStyle/>
        <a:p>
          <a:r>
            <a:rPr lang="ru-RU" dirty="0" smtClean="0"/>
            <a:t>Факультет медицинских наук</a:t>
          </a:r>
          <a:endParaRPr lang="uk-UA" dirty="0"/>
        </a:p>
      </dgm:t>
    </dgm:pt>
    <dgm:pt modelId="{F4B00C0B-DA76-400A-9819-8FA3F8FF3974}" type="sibTrans" cxnId="{228E44A4-16CC-42FE-BCB6-2A6BD6EFA723}">
      <dgm:prSet/>
      <dgm:spPr/>
      <dgm:t>
        <a:bodyPr/>
        <a:lstStyle/>
        <a:p>
          <a:endParaRPr lang="uk-UA"/>
        </a:p>
      </dgm:t>
    </dgm:pt>
    <dgm:pt modelId="{F7BD68A6-872B-460D-B957-83B813D82061}" type="parTrans" cxnId="{228E44A4-16CC-42FE-BCB6-2A6BD6EFA723}">
      <dgm:prSet/>
      <dgm:spPr/>
      <dgm:t>
        <a:bodyPr/>
        <a:lstStyle/>
        <a:p>
          <a:endParaRPr lang="uk-UA"/>
        </a:p>
      </dgm:t>
    </dgm:pt>
    <dgm:pt modelId="{80569AA5-59CF-4C42-AACB-86663DCF6C37}">
      <dgm:prSet phldrT="[Текст]"/>
      <dgm:spPr/>
      <dgm:t>
        <a:bodyPr/>
        <a:lstStyle/>
        <a:p>
          <a:r>
            <a:rPr lang="ru-RU" dirty="0" smtClean="0"/>
            <a:t>Факультет естественных наук и лесного хозяйства</a:t>
          </a:r>
          <a:endParaRPr lang="uk-UA" dirty="0"/>
        </a:p>
      </dgm:t>
    </dgm:pt>
    <dgm:pt modelId="{55D96F82-37E7-4ABD-866F-52B81DE31227}" type="sibTrans" cxnId="{06135373-66ED-4EBA-89A3-E9E3FEE0769C}">
      <dgm:prSet/>
      <dgm:spPr/>
      <dgm:t>
        <a:bodyPr/>
        <a:lstStyle/>
        <a:p>
          <a:endParaRPr lang="uk-UA"/>
        </a:p>
      </dgm:t>
    </dgm:pt>
    <dgm:pt modelId="{0F19D617-AEE0-4036-8336-EBFD1A50533C}" type="parTrans" cxnId="{06135373-66ED-4EBA-89A3-E9E3FEE0769C}">
      <dgm:prSet/>
      <dgm:spPr/>
      <dgm:t>
        <a:bodyPr/>
        <a:lstStyle/>
        <a:p>
          <a:endParaRPr lang="uk-UA"/>
        </a:p>
      </dgm:t>
    </dgm:pt>
    <dgm:pt modelId="{DA84D2D1-F4E7-49E5-BD3A-8F85BDBBECEA}" type="pres">
      <dgm:prSet presAssocID="{FB504934-5ADF-4A90-8E73-8040B2DC445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508889F8-ED00-44F5-BFB3-2FCD9240C23A}" type="pres">
      <dgm:prSet presAssocID="{5863A804-433B-4D19-B2FD-D3AA40DFB2F7}" presName="root" presStyleCnt="0"/>
      <dgm:spPr/>
    </dgm:pt>
    <dgm:pt modelId="{7963C5B0-C016-42B6-A5B2-13D371529FF1}" type="pres">
      <dgm:prSet presAssocID="{5863A804-433B-4D19-B2FD-D3AA40DFB2F7}" presName="rootComposite" presStyleCnt="0"/>
      <dgm:spPr/>
    </dgm:pt>
    <dgm:pt modelId="{0ACD1541-035C-4C33-B645-8134179C8AA7}" type="pres">
      <dgm:prSet presAssocID="{5863A804-433B-4D19-B2FD-D3AA40DFB2F7}" presName="rootText" presStyleLbl="node1" presStyleIdx="0" presStyleCnt="1" custScaleX="943978" custScaleY="173017" custLinFactY="-10229" custLinFactNeighborX="37563" custLinFactNeighborY="-100000"/>
      <dgm:spPr/>
      <dgm:t>
        <a:bodyPr/>
        <a:lstStyle/>
        <a:p>
          <a:endParaRPr lang="uk-UA"/>
        </a:p>
      </dgm:t>
    </dgm:pt>
    <dgm:pt modelId="{729F46F3-532F-4223-8B9E-27AD4EADFDDB}" type="pres">
      <dgm:prSet presAssocID="{5863A804-433B-4D19-B2FD-D3AA40DFB2F7}" presName="rootConnector" presStyleLbl="node1" presStyleIdx="0" presStyleCnt="1"/>
      <dgm:spPr/>
      <dgm:t>
        <a:bodyPr/>
        <a:lstStyle/>
        <a:p>
          <a:endParaRPr lang="uk-UA"/>
        </a:p>
      </dgm:t>
    </dgm:pt>
    <dgm:pt modelId="{19717770-1CC1-458C-84AE-8AC5D8768FB7}" type="pres">
      <dgm:prSet presAssocID="{5863A804-433B-4D19-B2FD-D3AA40DFB2F7}" presName="childShape" presStyleCnt="0"/>
      <dgm:spPr/>
    </dgm:pt>
    <dgm:pt modelId="{682927AA-FF91-48E2-AB4F-CB52BC29F751}" type="pres">
      <dgm:prSet presAssocID="{43328494-DC7A-495A-9C3C-4B65E64B923A}" presName="Name13" presStyleLbl="parChTrans1D2" presStyleIdx="0" presStyleCnt="4"/>
      <dgm:spPr/>
      <dgm:t>
        <a:bodyPr/>
        <a:lstStyle/>
        <a:p>
          <a:endParaRPr lang="uk-UA"/>
        </a:p>
      </dgm:t>
    </dgm:pt>
    <dgm:pt modelId="{49C024E0-5A00-4125-8B0F-4D405B06F374}" type="pres">
      <dgm:prSet presAssocID="{5F99B9AE-4B2D-43DB-BF61-36EE95B9006D}" presName="childText" presStyleLbl="bgAcc1" presStyleIdx="0" presStyleCnt="4" custScaleX="935086" custScaleY="112691" custLinFactNeighborX="-1489" custLinFactNeighborY="-542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8B9AC8-2CCF-4FF9-9500-E39952CD4C4A}" type="pres">
      <dgm:prSet presAssocID="{0F19D617-AEE0-4036-8336-EBFD1A50533C}" presName="Name13" presStyleLbl="parChTrans1D2" presStyleIdx="1" presStyleCnt="4"/>
      <dgm:spPr/>
      <dgm:t>
        <a:bodyPr/>
        <a:lstStyle/>
        <a:p>
          <a:endParaRPr lang="uk-UA"/>
        </a:p>
      </dgm:t>
    </dgm:pt>
    <dgm:pt modelId="{C97D22AE-1C99-4A8B-A97E-7DDFA1C4FF31}" type="pres">
      <dgm:prSet presAssocID="{80569AA5-59CF-4C42-AACB-86663DCF6C37}" presName="childText" presStyleLbl="bgAcc1" presStyleIdx="1" presStyleCnt="4" custScaleX="941919" custScaleY="160370" custLinFactNeighborX="-8102" custLinFactNeighborY="-518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CBF34A-3F25-4476-AA0F-053106D6CD74}" type="pres">
      <dgm:prSet presAssocID="{F7BD68A6-872B-460D-B957-83B813D82061}" presName="Name13" presStyleLbl="parChTrans1D2" presStyleIdx="2" presStyleCnt="4"/>
      <dgm:spPr/>
      <dgm:t>
        <a:bodyPr/>
        <a:lstStyle/>
        <a:p>
          <a:endParaRPr lang="uk-UA"/>
        </a:p>
      </dgm:t>
    </dgm:pt>
    <dgm:pt modelId="{D62514CA-B368-43D4-83E8-27D36E9FBA86}" type="pres">
      <dgm:prSet presAssocID="{05542A00-83E4-409F-9DB2-E69AFF608680}" presName="childText" presStyleLbl="bgAcc1" presStyleIdx="2" presStyleCnt="4" custScaleX="928018" custScaleY="175367" custLinFactNeighborX="-4861" custLinFactNeighborY="-440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EB7CFC-7427-4CB2-94A8-3833204BA7FD}" type="pres">
      <dgm:prSet presAssocID="{DF368F11-2420-4AA1-8613-7B489199D5A6}" presName="Name13" presStyleLbl="parChTrans1D2" presStyleIdx="3" presStyleCnt="4"/>
      <dgm:spPr/>
      <dgm:t>
        <a:bodyPr/>
        <a:lstStyle/>
        <a:p>
          <a:endParaRPr lang="uk-UA"/>
        </a:p>
      </dgm:t>
    </dgm:pt>
    <dgm:pt modelId="{A0FC4480-F25C-4A2D-BF5E-840955130FC2}" type="pres">
      <dgm:prSet presAssocID="{01355B2F-4F91-4ADA-95F7-0FFB0787B8FC}" presName="childText" presStyleLbl="bgAcc1" presStyleIdx="3" presStyleCnt="4" custScaleX="931208" custScaleY="191483" custLinFactNeighborY="-259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06157D8-0873-4897-88B7-5524D6FD5B7A}" srcId="{FB504934-5ADF-4A90-8E73-8040B2DC4452}" destId="{5863A804-433B-4D19-B2FD-D3AA40DFB2F7}" srcOrd="0" destOrd="0" parTransId="{26FAB9D7-EBE1-4B11-8662-0F3A18FD9734}" sibTransId="{AE5A9D23-B50A-407F-9760-20D77C5975C4}"/>
    <dgm:cxn modelId="{CBCD8888-61D7-4452-94B7-9515F7C9A2F9}" type="presOf" srcId="{FB504934-5ADF-4A90-8E73-8040B2DC4452}" destId="{DA84D2D1-F4E7-49E5-BD3A-8F85BDBBECEA}" srcOrd="0" destOrd="0" presId="urn:microsoft.com/office/officeart/2005/8/layout/hierarchy3"/>
    <dgm:cxn modelId="{B0E845C3-5755-464A-B3DE-1A3FBCC8EAC5}" srcId="{5863A804-433B-4D19-B2FD-D3AA40DFB2F7}" destId="{01355B2F-4F91-4ADA-95F7-0FFB0787B8FC}" srcOrd="3" destOrd="0" parTransId="{DF368F11-2420-4AA1-8613-7B489199D5A6}" sibTransId="{3D13E9C5-C18C-44A2-9F52-A72A0FE5975F}"/>
    <dgm:cxn modelId="{427235E7-2BD5-41E3-BD42-1D38CD423678}" srcId="{5863A804-433B-4D19-B2FD-D3AA40DFB2F7}" destId="{5F99B9AE-4B2D-43DB-BF61-36EE95B9006D}" srcOrd="0" destOrd="0" parTransId="{43328494-DC7A-495A-9C3C-4B65E64B923A}" sibTransId="{189DC0B5-3374-4491-A218-AE0755001F28}"/>
    <dgm:cxn modelId="{35F69F9D-F163-48F5-9993-4048FEFBC2B3}" type="presOf" srcId="{5F99B9AE-4B2D-43DB-BF61-36EE95B9006D}" destId="{49C024E0-5A00-4125-8B0F-4D405B06F374}" srcOrd="0" destOrd="0" presId="urn:microsoft.com/office/officeart/2005/8/layout/hierarchy3"/>
    <dgm:cxn modelId="{3190DF3C-FD4E-469E-B2CA-E05A9354665C}" type="presOf" srcId="{01355B2F-4F91-4ADA-95F7-0FFB0787B8FC}" destId="{A0FC4480-F25C-4A2D-BF5E-840955130FC2}" srcOrd="0" destOrd="0" presId="urn:microsoft.com/office/officeart/2005/8/layout/hierarchy3"/>
    <dgm:cxn modelId="{6E576CF5-974F-43F3-B81B-C8618F4F0ABB}" type="presOf" srcId="{05542A00-83E4-409F-9DB2-E69AFF608680}" destId="{D62514CA-B368-43D4-83E8-27D36E9FBA86}" srcOrd="0" destOrd="0" presId="urn:microsoft.com/office/officeart/2005/8/layout/hierarchy3"/>
    <dgm:cxn modelId="{32F8F601-0726-4C6C-9B9C-169341A35767}" type="presOf" srcId="{80569AA5-59CF-4C42-AACB-86663DCF6C37}" destId="{C97D22AE-1C99-4A8B-A97E-7DDFA1C4FF31}" srcOrd="0" destOrd="0" presId="urn:microsoft.com/office/officeart/2005/8/layout/hierarchy3"/>
    <dgm:cxn modelId="{F33CF5EA-0D10-4B6F-BCC3-D0EA8DFE7822}" type="presOf" srcId="{5863A804-433B-4D19-B2FD-D3AA40DFB2F7}" destId="{729F46F3-532F-4223-8B9E-27AD4EADFDDB}" srcOrd="1" destOrd="0" presId="urn:microsoft.com/office/officeart/2005/8/layout/hierarchy3"/>
    <dgm:cxn modelId="{06135373-66ED-4EBA-89A3-E9E3FEE0769C}" srcId="{5863A804-433B-4D19-B2FD-D3AA40DFB2F7}" destId="{80569AA5-59CF-4C42-AACB-86663DCF6C37}" srcOrd="1" destOrd="0" parTransId="{0F19D617-AEE0-4036-8336-EBFD1A50533C}" sibTransId="{55D96F82-37E7-4ABD-866F-52B81DE31227}"/>
    <dgm:cxn modelId="{228E44A4-16CC-42FE-BCB6-2A6BD6EFA723}" srcId="{5863A804-433B-4D19-B2FD-D3AA40DFB2F7}" destId="{05542A00-83E4-409F-9DB2-E69AFF608680}" srcOrd="2" destOrd="0" parTransId="{F7BD68A6-872B-460D-B957-83B813D82061}" sibTransId="{F4B00C0B-DA76-400A-9819-8FA3F8FF3974}"/>
    <dgm:cxn modelId="{C88DB890-7372-4B3C-95D2-2E261F99988D}" type="presOf" srcId="{DF368F11-2420-4AA1-8613-7B489199D5A6}" destId="{FBEB7CFC-7427-4CB2-94A8-3833204BA7FD}" srcOrd="0" destOrd="0" presId="urn:microsoft.com/office/officeart/2005/8/layout/hierarchy3"/>
    <dgm:cxn modelId="{CB1E7F9C-377A-4F07-8007-E69295D865E0}" type="presOf" srcId="{F7BD68A6-872B-460D-B957-83B813D82061}" destId="{06CBF34A-3F25-4476-AA0F-053106D6CD74}" srcOrd="0" destOrd="0" presId="urn:microsoft.com/office/officeart/2005/8/layout/hierarchy3"/>
    <dgm:cxn modelId="{48C4FD74-771B-4DEA-8401-42955B032543}" type="presOf" srcId="{5863A804-433B-4D19-B2FD-D3AA40DFB2F7}" destId="{0ACD1541-035C-4C33-B645-8134179C8AA7}" srcOrd="0" destOrd="0" presId="urn:microsoft.com/office/officeart/2005/8/layout/hierarchy3"/>
    <dgm:cxn modelId="{D4B50114-8B77-40FE-A99B-84352769BAA1}" type="presOf" srcId="{43328494-DC7A-495A-9C3C-4B65E64B923A}" destId="{682927AA-FF91-48E2-AB4F-CB52BC29F751}" srcOrd="0" destOrd="0" presId="urn:microsoft.com/office/officeart/2005/8/layout/hierarchy3"/>
    <dgm:cxn modelId="{B5C4EC8F-FD6C-43B7-B9A8-120EDB8E4BF5}" type="presOf" srcId="{0F19D617-AEE0-4036-8336-EBFD1A50533C}" destId="{758B9AC8-2CCF-4FF9-9500-E39952CD4C4A}" srcOrd="0" destOrd="0" presId="urn:microsoft.com/office/officeart/2005/8/layout/hierarchy3"/>
    <dgm:cxn modelId="{9127F1AF-49F1-4CF4-8969-AE955AC37F38}" type="presParOf" srcId="{DA84D2D1-F4E7-49E5-BD3A-8F85BDBBECEA}" destId="{508889F8-ED00-44F5-BFB3-2FCD9240C23A}" srcOrd="0" destOrd="0" presId="urn:microsoft.com/office/officeart/2005/8/layout/hierarchy3"/>
    <dgm:cxn modelId="{DC7C4942-90C8-4ACC-9C08-FD8D38E77C48}" type="presParOf" srcId="{508889F8-ED00-44F5-BFB3-2FCD9240C23A}" destId="{7963C5B0-C016-42B6-A5B2-13D371529FF1}" srcOrd="0" destOrd="0" presId="urn:microsoft.com/office/officeart/2005/8/layout/hierarchy3"/>
    <dgm:cxn modelId="{2C09D361-B0E5-492C-898E-7AE354915E26}" type="presParOf" srcId="{7963C5B0-C016-42B6-A5B2-13D371529FF1}" destId="{0ACD1541-035C-4C33-B645-8134179C8AA7}" srcOrd="0" destOrd="0" presId="urn:microsoft.com/office/officeart/2005/8/layout/hierarchy3"/>
    <dgm:cxn modelId="{27E68230-47FE-456C-BDBF-A5B5AD33DD91}" type="presParOf" srcId="{7963C5B0-C016-42B6-A5B2-13D371529FF1}" destId="{729F46F3-532F-4223-8B9E-27AD4EADFDDB}" srcOrd="1" destOrd="0" presId="urn:microsoft.com/office/officeart/2005/8/layout/hierarchy3"/>
    <dgm:cxn modelId="{6ADD99B0-AE9B-49A6-A2BF-768B9835FD32}" type="presParOf" srcId="{508889F8-ED00-44F5-BFB3-2FCD9240C23A}" destId="{19717770-1CC1-458C-84AE-8AC5D8768FB7}" srcOrd="1" destOrd="0" presId="urn:microsoft.com/office/officeart/2005/8/layout/hierarchy3"/>
    <dgm:cxn modelId="{8A403DEF-D60F-4BED-A292-44FAA4DCBB9D}" type="presParOf" srcId="{19717770-1CC1-458C-84AE-8AC5D8768FB7}" destId="{682927AA-FF91-48E2-AB4F-CB52BC29F751}" srcOrd="0" destOrd="0" presId="urn:microsoft.com/office/officeart/2005/8/layout/hierarchy3"/>
    <dgm:cxn modelId="{AC014F3E-9B6C-44C0-BEF7-3FBB9B2393FF}" type="presParOf" srcId="{19717770-1CC1-458C-84AE-8AC5D8768FB7}" destId="{49C024E0-5A00-4125-8B0F-4D405B06F374}" srcOrd="1" destOrd="0" presId="urn:microsoft.com/office/officeart/2005/8/layout/hierarchy3"/>
    <dgm:cxn modelId="{373A7D2B-630D-422C-9646-55DA93D09ADB}" type="presParOf" srcId="{19717770-1CC1-458C-84AE-8AC5D8768FB7}" destId="{758B9AC8-2CCF-4FF9-9500-E39952CD4C4A}" srcOrd="2" destOrd="0" presId="urn:microsoft.com/office/officeart/2005/8/layout/hierarchy3"/>
    <dgm:cxn modelId="{22DE6371-0E33-4529-AC01-E0226E4E4E8D}" type="presParOf" srcId="{19717770-1CC1-458C-84AE-8AC5D8768FB7}" destId="{C97D22AE-1C99-4A8B-A97E-7DDFA1C4FF31}" srcOrd="3" destOrd="0" presId="urn:microsoft.com/office/officeart/2005/8/layout/hierarchy3"/>
    <dgm:cxn modelId="{1E110D9D-BDD2-4FE0-916B-39D127D9EFF7}" type="presParOf" srcId="{19717770-1CC1-458C-84AE-8AC5D8768FB7}" destId="{06CBF34A-3F25-4476-AA0F-053106D6CD74}" srcOrd="4" destOrd="0" presId="urn:microsoft.com/office/officeart/2005/8/layout/hierarchy3"/>
    <dgm:cxn modelId="{E7F07D71-F09B-4A81-B564-AD2BF73AFA56}" type="presParOf" srcId="{19717770-1CC1-458C-84AE-8AC5D8768FB7}" destId="{D62514CA-B368-43D4-83E8-27D36E9FBA86}" srcOrd="5" destOrd="0" presId="urn:microsoft.com/office/officeart/2005/8/layout/hierarchy3"/>
    <dgm:cxn modelId="{8B41DD78-43EB-4614-88F1-5A17241254E8}" type="presParOf" srcId="{19717770-1CC1-458C-84AE-8AC5D8768FB7}" destId="{FBEB7CFC-7427-4CB2-94A8-3833204BA7FD}" srcOrd="6" destOrd="0" presId="urn:microsoft.com/office/officeart/2005/8/layout/hierarchy3"/>
    <dgm:cxn modelId="{C6E48A4D-F7F4-43EB-9CD0-94FA528AEFEE}" type="presParOf" srcId="{19717770-1CC1-458C-84AE-8AC5D8768FB7}" destId="{A0FC4480-F25C-4A2D-BF5E-840955130FC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890669-B780-4545-B78A-F049174E22F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2B1497F-5A95-4275-ADF4-4BC7C84FA73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Исследования направлены на решение четырех глобальных проблем</a:t>
          </a:r>
          <a:endParaRPr lang="uk-UA" sz="2000" b="1" dirty="0">
            <a:solidFill>
              <a:schemeClr val="tx1"/>
            </a:solidFill>
          </a:endParaRPr>
        </a:p>
      </dgm:t>
    </dgm:pt>
    <dgm:pt modelId="{3804EED8-6AB0-4E3C-88F3-54916B9FC223}" type="parTrans" cxnId="{0E670790-FC18-4AFC-B4DD-C89711DB478E}">
      <dgm:prSet/>
      <dgm:spPr/>
      <dgm:t>
        <a:bodyPr/>
        <a:lstStyle/>
        <a:p>
          <a:endParaRPr lang="uk-UA"/>
        </a:p>
      </dgm:t>
    </dgm:pt>
    <dgm:pt modelId="{844E159F-3573-4223-B0D1-519CA6544B3B}" type="sibTrans" cxnId="{0E670790-FC18-4AFC-B4DD-C89711DB478E}">
      <dgm:prSet/>
      <dgm:spPr/>
      <dgm:t>
        <a:bodyPr/>
        <a:lstStyle/>
        <a:p>
          <a:endParaRPr lang="uk-UA"/>
        </a:p>
      </dgm:t>
    </dgm:pt>
    <dgm:pt modelId="{FF2C72C6-0B6A-4EBB-A415-0FBE3F9ECE7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2) образование в цифровом обществе</a:t>
          </a:r>
          <a:endParaRPr lang="uk-UA" sz="2000" b="1" dirty="0">
            <a:solidFill>
              <a:schemeClr val="tx1"/>
            </a:solidFill>
          </a:endParaRPr>
        </a:p>
      </dgm:t>
    </dgm:pt>
    <dgm:pt modelId="{D1A8BBF9-E261-4F66-9D15-7F1DA2BFE814}" type="parTrans" cxnId="{D34B258B-4DA6-4020-8382-4965F4CB2C4F}">
      <dgm:prSet/>
      <dgm:spPr/>
      <dgm:t>
        <a:bodyPr/>
        <a:lstStyle/>
        <a:p>
          <a:endParaRPr lang="uk-UA"/>
        </a:p>
      </dgm:t>
    </dgm:pt>
    <dgm:pt modelId="{D718D821-7484-497A-8FC8-375EC2853465}" type="sibTrans" cxnId="{D34B258B-4DA6-4020-8382-4965F4CB2C4F}">
      <dgm:prSet/>
      <dgm:spPr/>
      <dgm:t>
        <a:bodyPr/>
        <a:lstStyle/>
        <a:p>
          <a:endParaRPr lang="uk-UA"/>
        </a:p>
      </dgm:t>
    </dgm:pt>
    <dgm:pt modelId="{48665B9A-2167-4590-A278-3C56FF9A4E7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3) культурные контакты, мобильность населения и границы</a:t>
          </a:r>
          <a:endParaRPr lang="uk-UA" sz="2000" b="1" dirty="0">
            <a:solidFill>
              <a:schemeClr val="tx1"/>
            </a:solidFill>
          </a:endParaRPr>
        </a:p>
      </dgm:t>
    </dgm:pt>
    <dgm:pt modelId="{A11722D9-8B6D-424A-8663-DF88CC7AAC96}" type="parTrans" cxnId="{791DAF61-8E42-4C47-9B9C-595B1AD6E289}">
      <dgm:prSet/>
      <dgm:spPr/>
      <dgm:t>
        <a:bodyPr/>
        <a:lstStyle/>
        <a:p>
          <a:endParaRPr lang="uk-UA"/>
        </a:p>
      </dgm:t>
    </dgm:pt>
    <dgm:pt modelId="{D60E4D15-3EB5-4642-807A-62B0DA6452E5}" type="sibTrans" cxnId="{791DAF61-8E42-4C47-9B9C-595B1AD6E289}">
      <dgm:prSet/>
      <dgm:spPr/>
      <dgm:t>
        <a:bodyPr/>
        <a:lstStyle/>
        <a:p>
          <a:endParaRPr lang="uk-UA"/>
        </a:p>
      </dgm:t>
    </dgm:pt>
    <dgm:pt modelId="{98B2D41C-72F6-491B-ADC9-941E68955EE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4) изменения окружающей среды и достаточность природных ресурсов</a:t>
          </a:r>
          <a:endParaRPr lang="uk-UA" sz="2000" b="1" dirty="0">
            <a:solidFill>
              <a:schemeClr val="tx1"/>
            </a:solidFill>
          </a:endParaRPr>
        </a:p>
      </dgm:t>
    </dgm:pt>
    <dgm:pt modelId="{7BAA0245-43EC-449B-92BE-0F05A93E7A9A}" type="parTrans" cxnId="{1694C6B4-110E-4296-84C9-C6941377CD2F}">
      <dgm:prSet/>
      <dgm:spPr/>
      <dgm:t>
        <a:bodyPr/>
        <a:lstStyle/>
        <a:p>
          <a:endParaRPr lang="uk-UA"/>
        </a:p>
      </dgm:t>
    </dgm:pt>
    <dgm:pt modelId="{5C65D062-8D73-4E29-8139-4B3925408356}" type="sibTrans" cxnId="{1694C6B4-110E-4296-84C9-C6941377CD2F}">
      <dgm:prSet/>
      <dgm:spPr/>
      <dgm:t>
        <a:bodyPr/>
        <a:lstStyle/>
        <a:p>
          <a:endParaRPr lang="uk-UA"/>
        </a:p>
      </dgm:t>
    </dgm:pt>
    <dgm:pt modelId="{ECC83466-E128-45F1-B4F6-ADE55185777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1) старение населения, образ жизни и здоровье</a:t>
          </a:r>
          <a:endParaRPr lang="uk-UA" sz="2000" b="1" dirty="0">
            <a:solidFill>
              <a:schemeClr val="tx1"/>
            </a:solidFill>
          </a:endParaRPr>
        </a:p>
      </dgm:t>
    </dgm:pt>
    <dgm:pt modelId="{6705E0A9-833C-48B2-B448-AE5130C39AF3}" type="parTrans" cxnId="{B595C3C7-0602-486B-BF7F-B745F810ED01}">
      <dgm:prSet/>
      <dgm:spPr/>
      <dgm:t>
        <a:bodyPr/>
        <a:lstStyle/>
        <a:p>
          <a:endParaRPr lang="uk-UA"/>
        </a:p>
      </dgm:t>
    </dgm:pt>
    <dgm:pt modelId="{5CBE8A3A-B2A1-434B-9F7E-F25CC3948855}" type="sibTrans" cxnId="{B595C3C7-0602-486B-BF7F-B745F810ED01}">
      <dgm:prSet/>
      <dgm:spPr/>
      <dgm:t>
        <a:bodyPr/>
        <a:lstStyle/>
        <a:p>
          <a:endParaRPr lang="uk-UA"/>
        </a:p>
      </dgm:t>
    </dgm:pt>
    <dgm:pt modelId="{06A4CDBD-74F9-4AAF-9900-3835200ED429}" type="pres">
      <dgm:prSet presAssocID="{2A890669-B780-4545-B78A-F049174E22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A68C51-8E82-4D3C-AB01-10ECC43F95CA}" type="pres">
      <dgm:prSet presAssocID="{12B1497F-5A95-4275-ADF4-4BC7C84FA730}" presName="centerShape" presStyleLbl="node0" presStyleIdx="0" presStyleCnt="1" custScaleX="178502" custScaleY="125308"/>
      <dgm:spPr/>
      <dgm:t>
        <a:bodyPr/>
        <a:lstStyle/>
        <a:p>
          <a:endParaRPr lang="uk-UA"/>
        </a:p>
      </dgm:t>
    </dgm:pt>
    <dgm:pt modelId="{01CC1F2C-31CB-4A0B-8E1B-FCE52092D659}" type="pres">
      <dgm:prSet presAssocID="{D1A8BBF9-E261-4F66-9D15-7F1DA2BFE814}" presName="parTrans" presStyleLbl="sibTrans2D1" presStyleIdx="0" presStyleCnt="4" custScaleX="172347"/>
      <dgm:spPr/>
      <dgm:t>
        <a:bodyPr/>
        <a:lstStyle/>
        <a:p>
          <a:endParaRPr lang="uk-UA"/>
        </a:p>
      </dgm:t>
    </dgm:pt>
    <dgm:pt modelId="{3D0F0E20-77DB-4DAE-A515-1B771C6171D6}" type="pres">
      <dgm:prSet presAssocID="{D1A8BBF9-E261-4F66-9D15-7F1DA2BFE814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485D2A23-6696-4233-BB45-CD98AC7DABF2}" type="pres">
      <dgm:prSet presAssocID="{FF2C72C6-0B6A-4EBB-A415-0FBE3F9ECE78}" presName="node" presStyleLbl="node1" presStyleIdx="0" presStyleCnt="4" custScaleX="336838" custScaleY="82261" custRadScaleRad="101185" custRadScaleInc="-7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828AD4-4ACE-4336-9F09-BEE312CF5B49}" type="pres">
      <dgm:prSet presAssocID="{A11722D9-8B6D-424A-8663-DF88CC7AAC96}" presName="parTrans" presStyleLbl="sibTrans2D1" presStyleIdx="1" presStyleCnt="4" custScaleX="166935"/>
      <dgm:spPr/>
      <dgm:t>
        <a:bodyPr/>
        <a:lstStyle/>
        <a:p>
          <a:endParaRPr lang="uk-UA"/>
        </a:p>
      </dgm:t>
    </dgm:pt>
    <dgm:pt modelId="{9BFBD2A9-041A-44C0-A02F-EF3627DED07E}" type="pres">
      <dgm:prSet presAssocID="{A11722D9-8B6D-424A-8663-DF88CC7AAC96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BC85418D-D937-4B1A-8211-08FF83DA7A8F}" type="pres">
      <dgm:prSet presAssocID="{48665B9A-2167-4590-A278-3C56FF9A4E7E}" presName="node" presStyleLbl="node1" presStyleIdx="1" presStyleCnt="4" custScaleX="207338" custRadScaleRad="171777" custRadScaleInc="129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E9C084-EB37-44BE-B147-DAF3A0E5905D}" type="pres">
      <dgm:prSet presAssocID="{7BAA0245-43EC-449B-92BE-0F05A93E7A9A}" presName="parTrans" presStyleLbl="sibTrans2D1" presStyleIdx="2" presStyleCnt="4" custScaleX="163565"/>
      <dgm:spPr/>
      <dgm:t>
        <a:bodyPr/>
        <a:lstStyle/>
        <a:p>
          <a:endParaRPr lang="uk-UA"/>
        </a:p>
      </dgm:t>
    </dgm:pt>
    <dgm:pt modelId="{E8DED0ED-A652-4E9F-9BB6-AB6C38347F28}" type="pres">
      <dgm:prSet presAssocID="{7BAA0245-43EC-449B-92BE-0F05A93E7A9A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8F96D87B-4748-4418-B581-41F4B1CDA7C5}" type="pres">
      <dgm:prSet presAssocID="{98B2D41C-72F6-491B-ADC9-941E68955EEF}" presName="node" presStyleLbl="node1" presStyleIdx="2" presStyleCnt="4" custScaleX="320241" custScaleY="870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63C273-DE75-4A38-B705-AB7C4FE64650}" type="pres">
      <dgm:prSet presAssocID="{6705E0A9-833C-48B2-B448-AE5130C39AF3}" presName="parTrans" presStyleLbl="sibTrans2D1" presStyleIdx="3" presStyleCnt="4" custScaleX="163538"/>
      <dgm:spPr/>
      <dgm:t>
        <a:bodyPr/>
        <a:lstStyle/>
        <a:p>
          <a:endParaRPr lang="uk-UA"/>
        </a:p>
      </dgm:t>
    </dgm:pt>
    <dgm:pt modelId="{8D7C7701-A821-4FE1-9E52-2A347003E05E}" type="pres">
      <dgm:prSet presAssocID="{6705E0A9-833C-48B2-B448-AE5130C39AF3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52E7D1A1-E41F-4459-AF96-611FC7ECB887}" type="pres">
      <dgm:prSet presAssocID="{ECC83466-E128-45F1-B4F6-ADE551857774}" presName="node" presStyleLbl="node1" presStyleIdx="3" presStyleCnt="4" custScaleX="215412" custRadScaleRad="201966" custRadScaleInc="-14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E670790-FC18-4AFC-B4DD-C89711DB478E}" srcId="{2A890669-B780-4545-B78A-F049174E22FC}" destId="{12B1497F-5A95-4275-ADF4-4BC7C84FA730}" srcOrd="0" destOrd="0" parTransId="{3804EED8-6AB0-4E3C-88F3-54916B9FC223}" sibTransId="{844E159F-3573-4223-B0D1-519CA6544B3B}"/>
    <dgm:cxn modelId="{F8A5804E-69BD-4CDD-959F-185773A6946D}" type="presOf" srcId="{D1A8BBF9-E261-4F66-9D15-7F1DA2BFE814}" destId="{01CC1F2C-31CB-4A0B-8E1B-FCE52092D659}" srcOrd="0" destOrd="0" presId="urn:microsoft.com/office/officeart/2005/8/layout/radial5"/>
    <dgm:cxn modelId="{E002C1C5-2402-4B87-B964-6657A2468768}" type="presOf" srcId="{A11722D9-8B6D-424A-8663-DF88CC7AAC96}" destId="{9BFBD2A9-041A-44C0-A02F-EF3627DED07E}" srcOrd="1" destOrd="0" presId="urn:microsoft.com/office/officeart/2005/8/layout/radial5"/>
    <dgm:cxn modelId="{49BBF16D-7649-477F-8A21-B1AB574E0534}" type="presOf" srcId="{12B1497F-5A95-4275-ADF4-4BC7C84FA730}" destId="{22A68C51-8E82-4D3C-AB01-10ECC43F95CA}" srcOrd="0" destOrd="0" presId="urn:microsoft.com/office/officeart/2005/8/layout/radial5"/>
    <dgm:cxn modelId="{03515991-4CD0-4018-85FA-B13EA1BEF2AB}" type="presOf" srcId="{7BAA0245-43EC-449B-92BE-0F05A93E7A9A}" destId="{17E9C084-EB37-44BE-B147-DAF3A0E5905D}" srcOrd="0" destOrd="0" presId="urn:microsoft.com/office/officeart/2005/8/layout/radial5"/>
    <dgm:cxn modelId="{AA0D0D0A-1BEE-4A46-A444-1F5FFD33DA66}" type="presOf" srcId="{48665B9A-2167-4590-A278-3C56FF9A4E7E}" destId="{BC85418D-D937-4B1A-8211-08FF83DA7A8F}" srcOrd="0" destOrd="0" presId="urn:microsoft.com/office/officeart/2005/8/layout/radial5"/>
    <dgm:cxn modelId="{D34B258B-4DA6-4020-8382-4965F4CB2C4F}" srcId="{12B1497F-5A95-4275-ADF4-4BC7C84FA730}" destId="{FF2C72C6-0B6A-4EBB-A415-0FBE3F9ECE78}" srcOrd="0" destOrd="0" parTransId="{D1A8BBF9-E261-4F66-9D15-7F1DA2BFE814}" sibTransId="{D718D821-7484-497A-8FC8-375EC2853465}"/>
    <dgm:cxn modelId="{6BA3460C-3A52-4CC3-94DF-C809641A5053}" type="presOf" srcId="{6705E0A9-833C-48B2-B448-AE5130C39AF3}" destId="{8D7C7701-A821-4FE1-9E52-2A347003E05E}" srcOrd="1" destOrd="0" presId="urn:microsoft.com/office/officeart/2005/8/layout/radial5"/>
    <dgm:cxn modelId="{791DAF61-8E42-4C47-9B9C-595B1AD6E289}" srcId="{12B1497F-5A95-4275-ADF4-4BC7C84FA730}" destId="{48665B9A-2167-4590-A278-3C56FF9A4E7E}" srcOrd="1" destOrd="0" parTransId="{A11722D9-8B6D-424A-8663-DF88CC7AAC96}" sibTransId="{D60E4D15-3EB5-4642-807A-62B0DA6452E5}"/>
    <dgm:cxn modelId="{16C0BCE4-4A0B-4B2F-A1D8-30F04AB6ECB8}" type="presOf" srcId="{98B2D41C-72F6-491B-ADC9-941E68955EEF}" destId="{8F96D87B-4748-4418-B581-41F4B1CDA7C5}" srcOrd="0" destOrd="0" presId="urn:microsoft.com/office/officeart/2005/8/layout/radial5"/>
    <dgm:cxn modelId="{A7122A7A-8C7B-469A-BE20-1AF4269208FF}" type="presOf" srcId="{ECC83466-E128-45F1-B4F6-ADE551857774}" destId="{52E7D1A1-E41F-4459-AF96-611FC7ECB887}" srcOrd="0" destOrd="0" presId="urn:microsoft.com/office/officeart/2005/8/layout/radial5"/>
    <dgm:cxn modelId="{BFFBE998-E80A-4C7F-90B6-DEE06E5BF2D6}" type="presOf" srcId="{FF2C72C6-0B6A-4EBB-A415-0FBE3F9ECE78}" destId="{485D2A23-6696-4233-BB45-CD98AC7DABF2}" srcOrd="0" destOrd="0" presId="urn:microsoft.com/office/officeart/2005/8/layout/radial5"/>
    <dgm:cxn modelId="{CF728570-64FD-4E0C-933C-FFD1C2D10F68}" type="presOf" srcId="{6705E0A9-833C-48B2-B448-AE5130C39AF3}" destId="{E863C273-DE75-4A38-B705-AB7C4FE64650}" srcOrd="0" destOrd="0" presId="urn:microsoft.com/office/officeart/2005/8/layout/radial5"/>
    <dgm:cxn modelId="{1694C6B4-110E-4296-84C9-C6941377CD2F}" srcId="{12B1497F-5A95-4275-ADF4-4BC7C84FA730}" destId="{98B2D41C-72F6-491B-ADC9-941E68955EEF}" srcOrd="2" destOrd="0" parTransId="{7BAA0245-43EC-449B-92BE-0F05A93E7A9A}" sibTransId="{5C65D062-8D73-4E29-8139-4B3925408356}"/>
    <dgm:cxn modelId="{B595C3C7-0602-486B-BF7F-B745F810ED01}" srcId="{12B1497F-5A95-4275-ADF4-4BC7C84FA730}" destId="{ECC83466-E128-45F1-B4F6-ADE551857774}" srcOrd="3" destOrd="0" parTransId="{6705E0A9-833C-48B2-B448-AE5130C39AF3}" sibTransId="{5CBE8A3A-B2A1-434B-9F7E-F25CC3948855}"/>
    <dgm:cxn modelId="{866ECF5A-901A-4972-99B5-184E3EF30301}" type="presOf" srcId="{A11722D9-8B6D-424A-8663-DF88CC7AAC96}" destId="{A2828AD4-4ACE-4336-9F09-BEE312CF5B49}" srcOrd="0" destOrd="0" presId="urn:microsoft.com/office/officeart/2005/8/layout/radial5"/>
    <dgm:cxn modelId="{9515AA6B-A60D-49DD-93B1-CB1921925B14}" type="presOf" srcId="{D1A8BBF9-E261-4F66-9D15-7F1DA2BFE814}" destId="{3D0F0E20-77DB-4DAE-A515-1B771C6171D6}" srcOrd="1" destOrd="0" presId="urn:microsoft.com/office/officeart/2005/8/layout/radial5"/>
    <dgm:cxn modelId="{D6F7F8B4-D6D7-4C23-A154-A9291FCCE9FF}" type="presOf" srcId="{7BAA0245-43EC-449B-92BE-0F05A93E7A9A}" destId="{E8DED0ED-A652-4E9F-9BB6-AB6C38347F28}" srcOrd="1" destOrd="0" presId="urn:microsoft.com/office/officeart/2005/8/layout/radial5"/>
    <dgm:cxn modelId="{4429243C-567B-4785-9064-6A2083D07A55}" type="presOf" srcId="{2A890669-B780-4545-B78A-F049174E22FC}" destId="{06A4CDBD-74F9-4AAF-9900-3835200ED429}" srcOrd="0" destOrd="0" presId="urn:microsoft.com/office/officeart/2005/8/layout/radial5"/>
    <dgm:cxn modelId="{DD358823-9F94-47E9-894F-F1369857D798}" type="presParOf" srcId="{06A4CDBD-74F9-4AAF-9900-3835200ED429}" destId="{22A68C51-8E82-4D3C-AB01-10ECC43F95CA}" srcOrd="0" destOrd="0" presId="urn:microsoft.com/office/officeart/2005/8/layout/radial5"/>
    <dgm:cxn modelId="{9434D61B-000B-4356-B616-A1AAF6AF7B9D}" type="presParOf" srcId="{06A4CDBD-74F9-4AAF-9900-3835200ED429}" destId="{01CC1F2C-31CB-4A0B-8E1B-FCE52092D659}" srcOrd="1" destOrd="0" presId="urn:microsoft.com/office/officeart/2005/8/layout/radial5"/>
    <dgm:cxn modelId="{B173FBAA-AF8A-4CA3-B374-86673240B253}" type="presParOf" srcId="{01CC1F2C-31CB-4A0B-8E1B-FCE52092D659}" destId="{3D0F0E20-77DB-4DAE-A515-1B771C6171D6}" srcOrd="0" destOrd="0" presId="urn:microsoft.com/office/officeart/2005/8/layout/radial5"/>
    <dgm:cxn modelId="{193B882C-D56F-4E6C-95CC-48A2F42FFAAA}" type="presParOf" srcId="{06A4CDBD-74F9-4AAF-9900-3835200ED429}" destId="{485D2A23-6696-4233-BB45-CD98AC7DABF2}" srcOrd="2" destOrd="0" presId="urn:microsoft.com/office/officeart/2005/8/layout/radial5"/>
    <dgm:cxn modelId="{B6498DBD-4EB8-4CC4-B57A-497DDD6078A1}" type="presParOf" srcId="{06A4CDBD-74F9-4AAF-9900-3835200ED429}" destId="{A2828AD4-4ACE-4336-9F09-BEE312CF5B49}" srcOrd="3" destOrd="0" presId="urn:microsoft.com/office/officeart/2005/8/layout/radial5"/>
    <dgm:cxn modelId="{5079D66C-BBF2-4251-8A70-C913B55DC0D7}" type="presParOf" srcId="{A2828AD4-4ACE-4336-9F09-BEE312CF5B49}" destId="{9BFBD2A9-041A-44C0-A02F-EF3627DED07E}" srcOrd="0" destOrd="0" presId="urn:microsoft.com/office/officeart/2005/8/layout/radial5"/>
    <dgm:cxn modelId="{65E26ED4-DA41-45FE-8510-4A105E60CB16}" type="presParOf" srcId="{06A4CDBD-74F9-4AAF-9900-3835200ED429}" destId="{BC85418D-D937-4B1A-8211-08FF83DA7A8F}" srcOrd="4" destOrd="0" presId="urn:microsoft.com/office/officeart/2005/8/layout/radial5"/>
    <dgm:cxn modelId="{9F8C30F8-87FB-49B6-9C60-AEE9DB2AE17A}" type="presParOf" srcId="{06A4CDBD-74F9-4AAF-9900-3835200ED429}" destId="{17E9C084-EB37-44BE-B147-DAF3A0E5905D}" srcOrd="5" destOrd="0" presId="urn:microsoft.com/office/officeart/2005/8/layout/radial5"/>
    <dgm:cxn modelId="{D60AD59C-D7A7-4038-A76B-215FDDA22D5C}" type="presParOf" srcId="{17E9C084-EB37-44BE-B147-DAF3A0E5905D}" destId="{E8DED0ED-A652-4E9F-9BB6-AB6C38347F28}" srcOrd="0" destOrd="0" presId="urn:microsoft.com/office/officeart/2005/8/layout/radial5"/>
    <dgm:cxn modelId="{307B03BB-C429-48B8-9045-20EDE2A6318D}" type="presParOf" srcId="{06A4CDBD-74F9-4AAF-9900-3835200ED429}" destId="{8F96D87B-4748-4418-B581-41F4B1CDA7C5}" srcOrd="6" destOrd="0" presId="urn:microsoft.com/office/officeart/2005/8/layout/radial5"/>
    <dgm:cxn modelId="{20535629-BC2B-4EAE-A28E-37019C0D4E6C}" type="presParOf" srcId="{06A4CDBD-74F9-4AAF-9900-3835200ED429}" destId="{E863C273-DE75-4A38-B705-AB7C4FE64650}" srcOrd="7" destOrd="0" presId="urn:microsoft.com/office/officeart/2005/8/layout/radial5"/>
    <dgm:cxn modelId="{DF65EDEF-82D5-4760-BD8A-5036DEAD586E}" type="presParOf" srcId="{E863C273-DE75-4A38-B705-AB7C4FE64650}" destId="{8D7C7701-A821-4FE1-9E52-2A347003E05E}" srcOrd="0" destOrd="0" presId="urn:microsoft.com/office/officeart/2005/8/layout/radial5"/>
    <dgm:cxn modelId="{A286BAD0-BB21-4DF8-8CC2-03325D672C58}" type="presParOf" srcId="{06A4CDBD-74F9-4AAF-9900-3835200ED429}" destId="{52E7D1A1-E41F-4459-AF96-611FC7ECB88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E09646-5542-4591-B2CE-9649E3F0A0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438F3D9-CBB2-4DCF-B614-E11467FFCA8C}">
      <dgm:prSet phldrT="[Текст]" custT="1"/>
      <dgm:spPr/>
      <dgm:t>
        <a:bodyPr/>
        <a:lstStyle/>
        <a:p>
          <a:r>
            <a:rPr lang="ru-RU" sz="3200" dirty="0" smtClean="0"/>
            <a:t>Научный Парк </a:t>
          </a:r>
          <a:r>
            <a:rPr lang="ru-RU" sz="3200" dirty="0" err="1" smtClean="0"/>
            <a:t>Йоэнсуу</a:t>
          </a:r>
          <a:endParaRPr lang="uk-UA" sz="3200" dirty="0"/>
        </a:p>
      </dgm:t>
    </dgm:pt>
    <dgm:pt modelId="{9FC4560A-62DB-4F9B-9713-01196928F269}" type="parTrans" cxnId="{EB912948-C2FA-43C2-AF33-69C40DE05E2D}">
      <dgm:prSet/>
      <dgm:spPr/>
      <dgm:t>
        <a:bodyPr/>
        <a:lstStyle/>
        <a:p>
          <a:endParaRPr lang="uk-UA" sz="3600"/>
        </a:p>
      </dgm:t>
    </dgm:pt>
    <dgm:pt modelId="{7EEA7276-2C18-452B-84AC-406DDEE19CE1}" type="sibTrans" cxnId="{EB912948-C2FA-43C2-AF33-69C40DE05E2D}">
      <dgm:prSet/>
      <dgm:spPr/>
      <dgm:t>
        <a:bodyPr/>
        <a:lstStyle/>
        <a:p>
          <a:endParaRPr lang="uk-UA" sz="3600"/>
        </a:p>
      </dgm:t>
    </dgm:pt>
    <dgm:pt modelId="{0E59175F-B4EC-434C-BB74-B84960235C72}">
      <dgm:prSet phldrT="[Текст]" custT="1"/>
      <dgm:spPr/>
      <dgm:t>
        <a:bodyPr/>
        <a:lstStyle/>
        <a:p>
          <a:r>
            <a:rPr lang="ru-RU" sz="2800" dirty="0" smtClean="0"/>
            <a:t>Научный Парк </a:t>
          </a:r>
          <a:r>
            <a:rPr lang="ru-RU" sz="2800" dirty="0" err="1" smtClean="0"/>
            <a:t>Куопио</a:t>
          </a:r>
          <a:endParaRPr lang="uk-UA" sz="2800" dirty="0"/>
        </a:p>
      </dgm:t>
    </dgm:pt>
    <dgm:pt modelId="{7260E5BE-BDEB-48EC-BAB7-47102F226F5E}" type="parTrans" cxnId="{7DD25CAF-F5F6-4EF5-A9D2-1787032B53C7}">
      <dgm:prSet/>
      <dgm:spPr/>
      <dgm:t>
        <a:bodyPr/>
        <a:lstStyle/>
        <a:p>
          <a:endParaRPr lang="uk-UA" sz="3600"/>
        </a:p>
      </dgm:t>
    </dgm:pt>
    <dgm:pt modelId="{3EF1F011-3DFF-4EAB-897A-A7C662BCA8AF}" type="sibTrans" cxnId="{7DD25CAF-F5F6-4EF5-A9D2-1787032B53C7}">
      <dgm:prSet/>
      <dgm:spPr/>
      <dgm:t>
        <a:bodyPr/>
        <a:lstStyle/>
        <a:p>
          <a:endParaRPr lang="uk-UA" sz="3600"/>
        </a:p>
      </dgm:t>
    </dgm:pt>
    <dgm:pt modelId="{205B86D2-4A86-4730-9058-9A990D3AB44D}">
      <dgm:prSet phldrT="[Текст]" custT="1"/>
      <dgm:spPr/>
      <dgm:t>
        <a:bodyPr/>
        <a:lstStyle/>
        <a:p>
          <a:r>
            <a:rPr lang="ru-RU" sz="2800" dirty="0" smtClean="0"/>
            <a:t>Инновационный центр регионального развития компаний </a:t>
          </a:r>
          <a:r>
            <a:rPr lang="ru-RU" sz="2800" dirty="0" err="1" smtClean="0"/>
            <a:t>Савонлинна</a:t>
          </a:r>
          <a:endParaRPr lang="uk-UA" sz="2800" dirty="0"/>
        </a:p>
      </dgm:t>
    </dgm:pt>
    <dgm:pt modelId="{0D671187-C11F-4C0A-8E06-8A7AF7666841}" type="parTrans" cxnId="{2CABC0A9-053B-45D1-A566-89E657E87B2F}">
      <dgm:prSet/>
      <dgm:spPr/>
      <dgm:t>
        <a:bodyPr/>
        <a:lstStyle/>
        <a:p>
          <a:endParaRPr lang="uk-UA" sz="3600"/>
        </a:p>
      </dgm:t>
    </dgm:pt>
    <dgm:pt modelId="{A15C5E87-5ECC-4378-BC9A-9243E7125F7E}" type="sibTrans" cxnId="{2CABC0A9-053B-45D1-A566-89E657E87B2F}">
      <dgm:prSet/>
      <dgm:spPr/>
      <dgm:t>
        <a:bodyPr/>
        <a:lstStyle/>
        <a:p>
          <a:endParaRPr lang="uk-UA" sz="3600"/>
        </a:p>
      </dgm:t>
    </dgm:pt>
    <dgm:pt modelId="{2D686A8F-213B-4F43-B1E7-125A1A349A82}">
      <dgm:prSet phldrT="[Текст]" custT="1"/>
      <dgm:spPr/>
      <dgm:t>
        <a:bodyPr/>
        <a:lstStyle/>
        <a:p>
          <a:r>
            <a:rPr lang="ru-RU" sz="2800" dirty="0" smtClean="0"/>
            <a:t>Торгово-промышленные палаты и предпринимательские структуры</a:t>
          </a:r>
          <a:endParaRPr lang="uk-UA" sz="2800" dirty="0"/>
        </a:p>
      </dgm:t>
    </dgm:pt>
    <dgm:pt modelId="{DCC63F0A-E0F1-4433-8ECD-B89B5F740D1C}" type="parTrans" cxnId="{DE9AB909-2B24-4208-AF2F-69495FD917F9}">
      <dgm:prSet/>
      <dgm:spPr/>
      <dgm:t>
        <a:bodyPr/>
        <a:lstStyle/>
        <a:p>
          <a:endParaRPr lang="uk-UA" sz="3600"/>
        </a:p>
      </dgm:t>
    </dgm:pt>
    <dgm:pt modelId="{7A369899-309E-40D2-854F-381C72672129}" type="sibTrans" cxnId="{DE9AB909-2B24-4208-AF2F-69495FD917F9}">
      <dgm:prSet/>
      <dgm:spPr/>
      <dgm:t>
        <a:bodyPr/>
        <a:lstStyle/>
        <a:p>
          <a:endParaRPr lang="uk-UA" sz="3600"/>
        </a:p>
      </dgm:t>
    </dgm:pt>
    <dgm:pt modelId="{18A82F2E-AEE5-4AF6-90A5-893D976D8B09}" type="pres">
      <dgm:prSet presAssocID="{0AE09646-5542-4591-B2CE-9649E3F0A0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A1361C3-B238-4AD1-B053-3ECD4288CCE2}" type="pres">
      <dgm:prSet presAssocID="{B438F3D9-CBB2-4DCF-B614-E11467FFCA8C}" presName="parentLin" presStyleCnt="0"/>
      <dgm:spPr/>
    </dgm:pt>
    <dgm:pt modelId="{AAB3E123-F967-499D-8677-50474DF7E8A7}" type="pres">
      <dgm:prSet presAssocID="{B438F3D9-CBB2-4DCF-B614-E11467FFCA8C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03665507-292D-4425-9ED7-AD9DA3E3BE41}" type="pres">
      <dgm:prSet presAssocID="{B438F3D9-CBB2-4DCF-B614-E11467FFCA8C}" presName="parentText" presStyleLbl="node1" presStyleIdx="0" presStyleCnt="4" custScaleY="24065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53C8AF-D8D3-4059-A0D6-E06D6A5D42FE}" type="pres">
      <dgm:prSet presAssocID="{B438F3D9-CBB2-4DCF-B614-E11467FFCA8C}" presName="negativeSpace" presStyleCnt="0"/>
      <dgm:spPr/>
    </dgm:pt>
    <dgm:pt modelId="{96DCACAC-F9E6-4C2E-90EF-710D1A4C6100}" type="pres">
      <dgm:prSet presAssocID="{B438F3D9-CBB2-4DCF-B614-E11467FFCA8C}" presName="childText" presStyleLbl="conFgAcc1" presStyleIdx="0" presStyleCnt="4">
        <dgm:presLayoutVars>
          <dgm:bulletEnabled val="1"/>
        </dgm:presLayoutVars>
      </dgm:prSet>
      <dgm:spPr/>
    </dgm:pt>
    <dgm:pt modelId="{4CCC8770-0FBB-44C3-8FAF-B9E86B3B8E05}" type="pres">
      <dgm:prSet presAssocID="{7EEA7276-2C18-452B-84AC-406DDEE19CE1}" presName="spaceBetweenRectangles" presStyleCnt="0"/>
      <dgm:spPr/>
    </dgm:pt>
    <dgm:pt modelId="{48070DA4-2045-4BE8-9716-7B1021C2F37D}" type="pres">
      <dgm:prSet presAssocID="{0E59175F-B4EC-434C-BB74-B84960235C72}" presName="parentLin" presStyleCnt="0"/>
      <dgm:spPr/>
    </dgm:pt>
    <dgm:pt modelId="{ED8EBFB0-9040-4921-B337-62DD88DCE813}" type="pres">
      <dgm:prSet presAssocID="{0E59175F-B4EC-434C-BB74-B84960235C72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2C902108-2B67-43FF-AF7A-6D116D421A5A}" type="pres">
      <dgm:prSet presAssocID="{0E59175F-B4EC-434C-BB74-B84960235C72}" presName="parentText" presStyleLbl="node1" presStyleIdx="1" presStyleCnt="4" custScaleY="20454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54E3E5-FCEE-4BAF-B537-1750F4BA33FF}" type="pres">
      <dgm:prSet presAssocID="{0E59175F-B4EC-434C-BB74-B84960235C72}" presName="negativeSpace" presStyleCnt="0"/>
      <dgm:spPr/>
    </dgm:pt>
    <dgm:pt modelId="{73978B88-D6F6-494D-B3BA-39F67B30D827}" type="pres">
      <dgm:prSet presAssocID="{0E59175F-B4EC-434C-BB74-B84960235C72}" presName="childText" presStyleLbl="conFgAcc1" presStyleIdx="1" presStyleCnt="4">
        <dgm:presLayoutVars>
          <dgm:bulletEnabled val="1"/>
        </dgm:presLayoutVars>
      </dgm:prSet>
      <dgm:spPr/>
    </dgm:pt>
    <dgm:pt modelId="{CAD75D73-9DA2-4DE9-BA5F-6D09B6267DB8}" type="pres">
      <dgm:prSet presAssocID="{3EF1F011-3DFF-4EAB-897A-A7C662BCA8AF}" presName="spaceBetweenRectangles" presStyleCnt="0"/>
      <dgm:spPr/>
    </dgm:pt>
    <dgm:pt modelId="{D73F3F1C-A5F2-4663-868F-42A33EAFED8E}" type="pres">
      <dgm:prSet presAssocID="{205B86D2-4A86-4730-9058-9A990D3AB44D}" presName="parentLin" presStyleCnt="0"/>
      <dgm:spPr/>
    </dgm:pt>
    <dgm:pt modelId="{0A9EA44D-AE0F-486B-9A98-36A31FF5EA8E}" type="pres">
      <dgm:prSet presAssocID="{205B86D2-4A86-4730-9058-9A990D3AB44D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47D53123-D2CB-4454-87A3-E6D0E512AC42}" type="pres">
      <dgm:prSet presAssocID="{205B86D2-4A86-4730-9058-9A990D3AB44D}" presName="parentText" presStyleLbl="node1" presStyleIdx="2" presStyleCnt="4" custScaleY="1976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59D662-7C52-435E-A8F1-C4908EDD83C2}" type="pres">
      <dgm:prSet presAssocID="{205B86D2-4A86-4730-9058-9A990D3AB44D}" presName="negativeSpace" presStyleCnt="0"/>
      <dgm:spPr/>
    </dgm:pt>
    <dgm:pt modelId="{150B52C7-4A30-4390-AD19-7DDAE2E56384}" type="pres">
      <dgm:prSet presAssocID="{205B86D2-4A86-4730-9058-9A990D3AB44D}" presName="childText" presStyleLbl="conFgAcc1" presStyleIdx="2" presStyleCnt="4">
        <dgm:presLayoutVars>
          <dgm:bulletEnabled val="1"/>
        </dgm:presLayoutVars>
      </dgm:prSet>
      <dgm:spPr/>
    </dgm:pt>
    <dgm:pt modelId="{11FDBAC9-9395-4375-AFAA-93BF040F0F2A}" type="pres">
      <dgm:prSet presAssocID="{A15C5E87-5ECC-4378-BC9A-9243E7125F7E}" presName="spaceBetweenRectangles" presStyleCnt="0"/>
      <dgm:spPr/>
    </dgm:pt>
    <dgm:pt modelId="{D0A64B50-3978-4F62-BF88-8A79E7110987}" type="pres">
      <dgm:prSet presAssocID="{2D686A8F-213B-4F43-B1E7-125A1A349A82}" presName="parentLin" presStyleCnt="0"/>
      <dgm:spPr/>
    </dgm:pt>
    <dgm:pt modelId="{8A4F754E-C58D-4786-9BBF-FE9261220FB9}" type="pres">
      <dgm:prSet presAssocID="{2D686A8F-213B-4F43-B1E7-125A1A349A82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21A9A218-12CE-4514-98BA-B67F07606F99}" type="pres">
      <dgm:prSet presAssocID="{2D686A8F-213B-4F43-B1E7-125A1A349A82}" presName="parentText" presStyleLbl="node1" presStyleIdx="3" presStyleCnt="4" custScaleY="20496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6CCF1A-BAED-40AE-A4AC-F89736C8B065}" type="pres">
      <dgm:prSet presAssocID="{2D686A8F-213B-4F43-B1E7-125A1A349A82}" presName="negativeSpace" presStyleCnt="0"/>
      <dgm:spPr/>
    </dgm:pt>
    <dgm:pt modelId="{F37CC9F5-26A3-444D-AFAD-F7CC116B47A0}" type="pres">
      <dgm:prSet presAssocID="{2D686A8F-213B-4F43-B1E7-125A1A349A8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DD25CAF-F5F6-4EF5-A9D2-1787032B53C7}" srcId="{0AE09646-5542-4591-B2CE-9649E3F0A015}" destId="{0E59175F-B4EC-434C-BB74-B84960235C72}" srcOrd="1" destOrd="0" parTransId="{7260E5BE-BDEB-48EC-BAB7-47102F226F5E}" sibTransId="{3EF1F011-3DFF-4EAB-897A-A7C662BCA8AF}"/>
    <dgm:cxn modelId="{A66DF003-93E8-4727-8375-28DAFB0A6669}" type="presOf" srcId="{205B86D2-4A86-4730-9058-9A990D3AB44D}" destId="{47D53123-D2CB-4454-87A3-E6D0E512AC42}" srcOrd="1" destOrd="0" presId="urn:microsoft.com/office/officeart/2005/8/layout/list1"/>
    <dgm:cxn modelId="{8D9B1077-53EA-41B5-A9AE-21779D053A7D}" type="presOf" srcId="{2D686A8F-213B-4F43-B1E7-125A1A349A82}" destId="{21A9A218-12CE-4514-98BA-B67F07606F99}" srcOrd="1" destOrd="0" presId="urn:microsoft.com/office/officeart/2005/8/layout/list1"/>
    <dgm:cxn modelId="{B740E5D7-2DD3-4E0D-839D-0B459D340AF6}" type="presOf" srcId="{205B86D2-4A86-4730-9058-9A990D3AB44D}" destId="{0A9EA44D-AE0F-486B-9A98-36A31FF5EA8E}" srcOrd="0" destOrd="0" presId="urn:microsoft.com/office/officeart/2005/8/layout/list1"/>
    <dgm:cxn modelId="{704F8F3C-8121-4FBB-932B-59BDF7C6A85E}" type="presOf" srcId="{2D686A8F-213B-4F43-B1E7-125A1A349A82}" destId="{8A4F754E-C58D-4786-9BBF-FE9261220FB9}" srcOrd="0" destOrd="0" presId="urn:microsoft.com/office/officeart/2005/8/layout/list1"/>
    <dgm:cxn modelId="{F6C23391-C08D-42FF-B73B-FF74CD1E7B0C}" type="presOf" srcId="{0AE09646-5542-4591-B2CE-9649E3F0A015}" destId="{18A82F2E-AEE5-4AF6-90A5-893D976D8B09}" srcOrd="0" destOrd="0" presId="urn:microsoft.com/office/officeart/2005/8/layout/list1"/>
    <dgm:cxn modelId="{968227D8-C916-4F17-88EC-FF41DCED7B6B}" type="presOf" srcId="{0E59175F-B4EC-434C-BB74-B84960235C72}" destId="{2C902108-2B67-43FF-AF7A-6D116D421A5A}" srcOrd="1" destOrd="0" presId="urn:microsoft.com/office/officeart/2005/8/layout/list1"/>
    <dgm:cxn modelId="{EB912948-C2FA-43C2-AF33-69C40DE05E2D}" srcId="{0AE09646-5542-4591-B2CE-9649E3F0A015}" destId="{B438F3D9-CBB2-4DCF-B614-E11467FFCA8C}" srcOrd="0" destOrd="0" parTransId="{9FC4560A-62DB-4F9B-9713-01196928F269}" sibTransId="{7EEA7276-2C18-452B-84AC-406DDEE19CE1}"/>
    <dgm:cxn modelId="{089825F1-EEED-4829-B71D-516EC6B897F9}" type="presOf" srcId="{B438F3D9-CBB2-4DCF-B614-E11467FFCA8C}" destId="{AAB3E123-F967-499D-8677-50474DF7E8A7}" srcOrd="0" destOrd="0" presId="urn:microsoft.com/office/officeart/2005/8/layout/list1"/>
    <dgm:cxn modelId="{7599F7F2-EECA-4C0E-B4D0-CCD093E803BF}" type="presOf" srcId="{B438F3D9-CBB2-4DCF-B614-E11467FFCA8C}" destId="{03665507-292D-4425-9ED7-AD9DA3E3BE41}" srcOrd="1" destOrd="0" presId="urn:microsoft.com/office/officeart/2005/8/layout/list1"/>
    <dgm:cxn modelId="{DE9AB909-2B24-4208-AF2F-69495FD917F9}" srcId="{0AE09646-5542-4591-B2CE-9649E3F0A015}" destId="{2D686A8F-213B-4F43-B1E7-125A1A349A82}" srcOrd="3" destOrd="0" parTransId="{DCC63F0A-E0F1-4433-8ECD-B89B5F740D1C}" sibTransId="{7A369899-309E-40D2-854F-381C72672129}"/>
    <dgm:cxn modelId="{2CABC0A9-053B-45D1-A566-89E657E87B2F}" srcId="{0AE09646-5542-4591-B2CE-9649E3F0A015}" destId="{205B86D2-4A86-4730-9058-9A990D3AB44D}" srcOrd="2" destOrd="0" parTransId="{0D671187-C11F-4C0A-8E06-8A7AF7666841}" sibTransId="{A15C5E87-5ECC-4378-BC9A-9243E7125F7E}"/>
    <dgm:cxn modelId="{7DD4153F-42EC-477C-841E-DBB78F1AB5A5}" type="presOf" srcId="{0E59175F-B4EC-434C-BB74-B84960235C72}" destId="{ED8EBFB0-9040-4921-B337-62DD88DCE813}" srcOrd="0" destOrd="0" presId="urn:microsoft.com/office/officeart/2005/8/layout/list1"/>
    <dgm:cxn modelId="{2ADDD3F3-A491-4995-902A-5A3D6FDB8276}" type="presParOf" srcId="{18A82F2E-AEE5-4AF6-90A5-893D976D8B09}" destId="{0A1361C3-B238-4AD1-B053-3ECD4288CCE2}" srcOrd="0" destOrd="0" presId="urn:microsoft.com/office/officeart/2005/8/layout/list1"/>
    <dgm:cxn modelId="{4F8744F5-13A8-4394-884B-085D7BFE8DFD}" type="presParOf" srcId="{0A1361C3-B238-4AD1-B053-3ECD4288CCE2}" destId="{AAB3E123-F967-499D-8677-50474DF7E8A7}" srcOrd="0" destOrd="0" presId="urn:microsoft.com/office/officeart/2005/8/layout/list1"/>
    <dgm:cxn modelId="{E1D49D5B-7D20-469C-B5FA-A14EE9D83E02}" type="presParOf" srcId="{0A1361C3-B238-4AD1-B053-3ECD4288CCE2}" destId="{03665507-292D-4425-9ED7-AD9DA3E3BE41}" srcOrd="1" destOrd="0" presId="urn:microsoft.com/office/officeart/2005/8/layout/list1"/>
    <dgm:cxn modelId="{9486E6CB-2EF5-407E-8C81-6D39F3E28AF7}" type="presParOf" srcId="{18A82F2E-AEE5-4AF6-90A5-893D976D8B09}" destId="{6F53C8AF-D8D3-4059-A0D6-E06D6A5D42FE}" srcOrd="1" destOrd="0" presId="urn:microsoft.com/office/officeart/2005/8/layout/list1"/>
    <dgm:cxn modelId="{8D86EF7D-4912-4B5C-8CA2-0BDA266FBBAC}" type="presParOf" srcId="{18A82F2E-AEE5-4AF6-90A5-893D976D8B09}" destId="{96DCACAC-F9E6-4C2E-90EF-710D1A4C6100}" srcOrd="2" destOrd="0" presId="urn:microsoft.com/office/officeart/2005/8/layout/list1"/>
    <dgm:cxn modelId="{7CCF10AC-F81A-44EF-BCA9-F49A726C7128}" type="presParOf" srcId="{18A82F2E-AEE5-4AF6-90A5-893D976D8B09}" destId="{4CCC8770-0FBB-44C3-8FAF-B9E86B3B8E05}" srcOrd="3" destOrd="0" presId="urn:microsoft.com/office/officeart/2005/8/layout/list1"/>
    <dgm:cxn modelId="{931E7645-B8F3-4AB1-9085-27EAA3D9D75C}" type="presParOf" srcId="{18A82F2E-AEE5-4AF6-90A5-893D976D8B09}" destId="{48070DA4-2045-4BE8-9716-7B1021C2F37D}" srcOrd="4" destOrd="0" presId="urn:microsoft.com/office/officeart/2005/8/layout/list1"/>
    <dgm:cxn modelId="{B9A66F16-6E72-4758-9ABA-24568F023247}" type="presParOf" srcId="{48070DA4-2045-4BE8-9716-7B1021C2F37D}" destId="{ED8EBFB0-9040-4921-B337-62DD88DCE813}" srcOrd="0" destOrd="0" presId="urn:microsoft.com/office/officeart/2005/8/layout/list1"/>
    <dgm:cxn modelId="{3214C21C-47EB-45B3-865F-962EBBFA48E4}" type="presParOf" srcId="{48070DA4-2045-4BE8-9716-7B1021C2F37D}" destId="{2C902108-2B67-43FF-AF7A-6D116D421A5A}" srcOrd="1" destOrd="0" presId="urn:microsoft.com/office/officeart/2005/8/layout/list1"/>
    <dgm:cxn modelId="{8101244C-DAD1-461E-A2CD-2B7340F323CA}" type="presParOf" srcId="{18A82F2E-AEE5-4AF6-90A5-893D976D8B09}" destId="{1754E3E5-FCEE-4BAF-B537-1750F4BA33FF}" srcOrd="5" destOrd="0" presId="urn:microsoft.com/office/officeart/2005/8/layout/list1"/>
    <dgm:cxn modelId="{8D36786C-B52A-46E7-92A8-C5FDF6868F52}" type="presParOf" srcId="{18A82F2E-AEE5-4AF6-90A5-893D976D8B09}" destId="{73978B88-D6F6-494D-B3BA-39F67B30D827}" srcOrd="6" destOrd="0" presId="urn:microsoft.com/office/officeart/2005/8/layout/list1"/>
    <dgm:cxn modelId="{F8A25898-7F10-4D95-92BD-1BDDA25A9F21}" type="presParOf" srcId="{18A82F2E-AEE5-4AF6-90A5-893D976D8B09}" destId="{CAD75D73-9DA2-4DE9-BA5F-6D09B6267DB8}" srcOrd="7" destOrd="0" presId="urn:microsoft.com/office/officeart/2005/8/layout/list1"/>
    <dgm:cxn modelId="{2AB7DA3F-C56C-40CB-BD12-08B58A6E6D44}" type="presParOf" srcId="{18A82F2E-AEE5-4AF6-90A5-893D976D8B09}" destId="{D73F3F1C-A5F2-4663-868F-42A33EAFED8E}" srcOrd="8" destOrd="0" presId="urn:microsoft.com/office/officeart/2005/8/layout/list1"/>
    <dgm:cxn modelId="{7EE41BEF-3DD2-444C-BA7B-384F2870B34E}" type="presParOf" srcId="{D73F3F1C-A5F2-4663-868F-42A33EAFED8E}" destId="{0A9EA44D-AE0F-486B-9A98-36A31FF5EA8E}" srcOrd="0" destOrd="0" presId="urn:microsoft.com/office/officeart/2005/8/layout/list1"/>
    <dgm:cxn modelId="{C93EE734-90BC-4BE4-ACBF-7A3CFAED85DA}" type="presParOf" srcId="{D73F3F1C-A5F2-4663-868F-42A33EAFED8E}" destId="{47D53123-D2CB-4454-87A3-E6D0E512AC42}" srcOrd="1" destOrd="0" presId="urn:microsoft.com/office/officeart/2005/8/layout/list1"/>
    <dgm:cxn modelId="{F1DF2F8F-D960-4B61-97B2-ED0B4A625050}" type="presParOf" srcId="{18A82F2E-AEE5-4AF6-90A5-893D976D8B09}" destId="{0A59D662-7C52-435E-A8F1-C4908EDD83C2}" srcOrd="9" destOrd="0" presId="urn:microsoft.com/office/officeart/2005/8/layout/list1"/>
    <dgm:cxn modelId="{574583E7-31E2-42BA-B3FC-0FF26A77AFB1}" type="presParOf" srcId="{18A82F2E-AEE5-4AF6-90A5-893D976D8B09}" destId="{150B52C7-4A30-4390-AD19-7DDAE2E56384}" srcOrd="10" destOrd="0" presId="urn:microsoft.com/office/officeart/2005/8/layout/list1"/>
    <dgm:cxn modelId="{F2425821-3D0F-4AE3-8950-633CE1296943}" type="presParOf" srcId="{18A82F2E-AEE5-4AF6-90A5-893D976D8B09}" destId="{11FDBAC9-9395-4375-AFAA-93BF040F0F2A}" srcOrd="11" destOrd="0" presId="urn:microsoft.com/office/officeart/2005/8/layout/list1"/>
    <dgm:cxn modelId="{C5D36344-536C-4E61-B64A-FD3151C761E4}" type="presParOf" srcId="{18A82F2E-AEE5-4AF6-90A5-893D976D8B09}" destId="{D0A64B50-3978-4F62-BF88-8A79E7110987}" srcOrd="12" destOrd="0" presId="urn:microsoft.com/office/officeart/2005/8/layout/list1"/>
    <dgm:cxn modelId="{74C709AF-DA09-495A-AF16-FC8844EE5D16}" type="presParOf" srcId="{D0A64B50-3978-4F62-BF88-8A79E7110987}" destId="{8A4F754E-C58D-4786-9BBF-FE9261220FB9}" srcOrd="0" destOrd="0" presId="urn:microsoft.com/office/officeart/2005/8/layout/list1"/>
    <dgm:cxn modelId="{CAA8FA0D-F97D-44C4-82FF-E6E6820CE735}" type="presParOf" srcId="{D0A64B50-3978-4F62-BF88-8A79E7110987}" destId="{21A9A218-12CE-4514-98BA-B67F07606F99}" srcOrd="1" destOrd="0" presId="urn:microsoft.com/office/officeart/2005/8/layout/list1"/>
    <dgm:cxn modelId="{70D644F7-A79F-4039-9645-B8F767B05004}" type="presParOf" srcId="{18A82F2E-AEE5-4AF6-90A5-893D976D8B09}" destId="{FB6CCF1A-BAED-40AE-A4AC-F89736C8B065}" srcOrd="13" destOrd="0" presId="urn:microsoft.com/office/officeart/2005/8/layout/list1"/>
    <dgm:cxn modelId="{BBA4BE7B-BA91-48A2-8D4A-EEFA3F324939}" type="presParOf" srcId="{18A82F2E-AEE5-4AF6-90A5-893D976D8B09}" destId="{F37CC9F5-26A3-444D-AFAD-F7CC116B47A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211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615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0851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6544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07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969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9885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9119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204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044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51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67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24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426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873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657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20E6AA-72ED-4AC3-94B8-ACBBA49A62B8}" type="datetimeFigureOut">
              <a:rPr lang="uk-UA" smtClean="0"/>
              <a:t>13.03.2015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5633EC-49FE-4973-88B7-7886BFBA98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4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2388" y="1214651"/>
            <a:ext cx="11218910" cy="3534770"/>
          </a:xfrm>
        </p:spPr>
        <p:txBody>
          <a:bodyPr>
            <a:normAutofit/>
          </a:bodyPr>
          <a:lstStyle/>
          <a:p>
            <a:r>
              <a:rPr lang="ru-RU" dirty="0" smtClean="0"/>
              <a:t>Университет Восточной Финляндии:</a:t>
            </a:r>
            <a:br>
              <a:rPr lang="ru-RU" dirty="0" smtClean="0"/>
            </a:br>
            <a:r>
              <a:rPr lang="ru-RU" dirty="0" smtClean="0"/>
              <a:t>Поиск устойчивости в региональном финском университете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1322" y="5141794"/>
            <a:ext cx="8689976" cy="1371599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Докладчик: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Кулик Виктория Анатольевна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422" y="250027"/>
            <a:ext cx="10364451" cy="1196635"/>
          </a:xfrm>
        </p:spPr>
        <p:txBody>
          <a:bodyPr>
            <a:normAutofit/>
          </a:bodyPr>
          <a:lstStyle/>
          <a:p>
            <a:r>
              <a:rPr lang="ru-RU" dirty="0"/>
              <a:t>Субъектами региональной сети </a:t>
            </a:r>
            <a:r>
              <a:rPr lang="ru-RU" dirty="0" smtClean="0"/>
              <a:t>сотрудничества Университета являются: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88465995"/>
              </p:ext>
            </p:extLst>
          </p:nvPr>
        </p:nvGraphicFramePr>
        <p:xfrm>
          <a:off x="791570" y="1651379"/>
          <a:ext cx="10363200" cy="494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57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5841" y="605100"/>
            <a:ext cx="7329471" cy="6041590"/>
          </a:xfrm>
        </p:spPr>
        <p:txBody>
          <a:bodyPr>
            <a:normAutofit fontScale="90000"/>
          </a:bodyPr>
          <a:lstStyle/>
          <a:p>
            <a:pPr algn="l"/>
            <a:r>
              <a:rPr lang="ru-RU" cap="none" dirty="0"/>
              <a:t>Университет Восточной Финляндии и Всемирный фонд дикой природы, заключили соглашение </a:t>
            </a:r>
            <a:r>
              <a:rPr lang="ru-RU" b="1" cap="none" dirty="0"/>
              <a:t>«Зеленый офис» </a:t>
            </a:r>
            <a:r>
              <a:rPr lang="ru-RU" cap="none" dirty="0"/>
              <a:t>о </a:t>
            </a:r>
            <a:r>
              <a:rPr lang="ru-RU" cap="none" dirty="0" smtClean="0"/>
              <a:t>сотрудничестве </a:t>
            </a:r>
            <a:r>
              <a:rPr lang="ru-RU" cap="none" dirty="0"/>
              <a:t>и приверженности поощрению устойчивого развития в </a:t>
            </a:r>
            <a:r>
              <a:rPr lang="ru-RU" cap="none" dirty="0" smtClean="0"/>
              <a:t>Университете </a:t>
            </a:r>
            <a:r>
              <a:rPr lang="ru-RU" cap="none" dirty="0"/>
              <a:t>в рамках </a:t>
            </a:r>
            <a:r>
              <a:rPr lang="ru-RU" cap="none" dirty="0" smtClean="0"/>
              <a:t>этой программы.</a:t>
            </a:r>
            <a:br>
              <a:rPr lang="ru-RU" cap="none" dirty="0" smtClean="0"/>
            </a:br>
            <a:r>
              <a:rPr lang="uk-UA" cap="none" dirty="0"/>
              <a:t/>
            </a:r>
            <a:br>
              <a:rPr lang="uk-UA" cap="none" dirty="0"/>
            </a:br>
            <a:r>
              <a:rPr lang="ru-RU" cap="none" dirty="0" smtClean="0"/>
              <a:t>Сотрудничество </a:t>
            </a:r>
            <a:r>
              <a:rPr lang="ru-RU" cap="none" dirty="0"/>
              <a:t>направлено на </a:t>
            </a:r>
            <a:r>
              <a:rPr lang="ru-RU" cap="none" dirty="0" smtClean="0"/>
              <a:t>сохранение </a:t>
            </a:r>
            <a:r>
              <a:rPr lang="ru-RU" cap="none" dirty="0"/>
              <a:t>биоразнообразия и смягчения последствий изменения климата</a:t>
            </a:r>
            <a:r>
              <a:rPr lang="ru-RU" cap="none" dirty="0" smtClean="0"/>
              <a:t>.</a:t>
            </a:r>
            <a:endParaRPr lang="uk-UA" cap="none" dirty="0"/>
          </a:p>
        </p:txBody>
      </p:sp>
      <p:pic>
        <p:nvPicPr>
          <p:cNvPr id="5" name="Объект 4" descr="http://www.uef.fi/documents/10955/152304/go_logo_vertical.jpg/b7e3283d-5ffc-494a-87b1-55591676e062?t=1354004222000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6" y="605100"/>
            <a:ext cx="2797564" cy="6041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8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615" y="618517"/>
            <a:ext cx="11327642" cy="15961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Рассматривая </a:t>
            </a:r>
            <a:r>
              <a:rPr lang="ru-RU" dirty="0"/>
              <a:t>деятельность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Университета </a:t>
            </a:r>
            <a:r>
              <a:rPr lang="ru-RU" b="1" dirty="0"/>
              <a:t>Восточной Финляндии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можно </a:t>
            </a:r>
            <a:r>
              <a:rPr lang="ru-RU" dirty="0"/>
              <a:t>выделить следующие </a:t>
            </a:r>
            <a:r>
              <a:rPr lang="ru-RU" dirty="0" smtClean="0"/>
              <a:t>особенности его деятельности: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9307" y="2115403"/>
            <a:ext cx="11586949" cy="4394579"/>
          </a:xfrm>
        </p:spPr>
        <p:txBody>
          <a:bodyPr>
            <a:noAutofit/>
          </a:bodyPr>
          <a:lstStyle/>
          <a:p>
            <a:r>
              <a:rPr lang="ru-RU" sz="2400" cap="none" dirty="0"/>
              <a:t>1) в Финляндии наблюдается тенденция к укрупнению и объединению вузов, что способствует увеличению их </a:t>
            </a:r>
            <a:r>
              <a:rPr lang="ru-RU" sz="2400" cap="none" dirty="0" err="1"/>
              <a:t>многопрофильности</a:t>
            </a:r>
            <a:r>
              <a:rPr lang="ru-RU" sz="2400" cap="none" dirty="0"/>
              <a:t>, а также позволяет более экономично распределять ресурсы, направленные на исследования в смежных областях знаний; </a:t>
            </a:r>
            <a:r>
              <a:rPr lang="uk-UA" sz="2400" cap="none" dirty="0"/>
              <a:t/>
            </a:r>
            <a:br>
              <a:rPr lang="uk-UA" sz="2400" cap="none" dirty="0"/>
            </a:br>
            <a:r>
              <a:rPr lang="ru-RU" sz="2400" cap="none" dirty="0"/>
              <a:t>2) важным фактором развития вуза является взаимовыгодное сотрудничество с бизнес-структурами, как на региональном, так и на международном уровне;</a:t>
            </a:r>
            <a:r>
              <a:rPr lang="uk-UA" sz="2400" cap="none" dirty="0"/>
              <a:t/>
            </a:r>
            <a:br>
              <a:rPr lang="uk-UA" sz="2400" cap="none" dirty="0"/>
            </a:br>
            <a:r>
              <a:rPr lang="ru-RU" sz="2400" cap="none" dirty="0"/>
              <a:t>3) предоставлению образовательных услуг высокого качества, а также проведению научных исследований на международном уровне, способствует интернационализация вуза и мобильность студентов и преподавателей университета.</a:t>
            </a:r>
            <a:endParaRPr lang="uk-UA" sz="2400" cap="none" dirty="0"/>
          </a:p>
        </p:txBody>
      </p:sp>
    </p:spTree>
    <p:extLst>
      <p:ext uri="{BB962C8B-B14F-4D97-AF65-F5344CB8AC3E}">
        <p14:creationId xmlns:p14="http://schemas.microsoft.com/office/powerpoint/2010/main" val="17240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513" y="785855"/>
            <a:ext cx="4967785" cy="1527383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Финляндия - государство на Севере Европы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6036" y="2632852"/>
            <a:ext cx="5104262" cy="3158348"/>
          </a:xfrm>
        </p:spPr>
        <p:txBody>
          <a:bodyPr>
            <a:noAutofit/>
          </a:bodyPr>
          <a:lstStyle/>
          <a:p>
            <a:r>
              <a:rPr lang="ru-RU" sz="2800" dirty="0"/>
              <a:t>территория </a:t>
            </a:r>
            <a:r>
              <a:rPr lang="ru-RU" sz="2800" dirty="0" smtClean="0"/>
              <a:t>- 338 </a:t>
            </a:r>
            <a:r>
              <a:rPr lang="ru-RU" sz="2800" dirty="0"/>
              <a:t>430,53 </a:t>
            </a:r>
            <a:r>
              <a:rPr lang="ru-RU" sz="2800" dirty="0" err="1"/>
              <a:t>км²</a:t>
            </a:r>
            <a:r>
              <a:rPr lang="ru-RU" sz="2800" dirty="0"/>
              <a:t> 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ru-RU" sz="2800" dirty="0"/>
              <a:t>64 место в мире),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численность </a:t>
            </a:r>
            <a:r>
              <a:rPr lang="ru-RU" sz="2800" dirty="0"/>
              <a:t>населения </a:t>
            </a:r>
            <a:r>
              <a:rPr lang="ru-RU" sz="2800" dirty="0" smtClean="0"/>
              <a:t>- превышает </a:t>
            </a:r>
            <a:r>
              <a:rPr lang="ru-RU" sz="2800" dirty="0"/>
              <a:t>5,5 млн. чел. 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ru-RU" sz="2800" dirty="0"/>
              <a:t>113 место в мире</a:t>
            </a:r>
            <a:r>
              <a:rPr lang="ru-RU" sz="2800" dirty="0" smtClean="0"/>
              <a:t>)</a:t>
            </a:r>
            <a:endParaRPr lang="uk-UA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6" y="120603"/>
            <a:ext cx="5323696" cy="6580447"/>
          </a:xfrm>
        </p:spPr>
      </p:pic>
    </p:spTree>
    <p:extLst>
      <p:ext uri="{BB962C8B-B14F-4D97-AF65-F5344CB8AC3E}">
        <p14:creationId xmlns:p14="http://schemas.microsoft.com/office/powerpoint/2010/main" val="5961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286" y="290971"/>
            <a:ext cx="11205436" cy="1596177"/>
          </a:xfrm>
        </p:spPr>
        <p:txBody>
          <a:bodyPr/>
          <a:lstStyle/>
          <a:p>
            <a:r>
              <a:rPr lang="ru-RU" dirty="0" smtClean="0"/>
              <a:t>Высшие учебные заведения Финляндии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5310263"/>
              </p:ext>
            </p:extLst>
          </p:nvPr>
        </p:nvGraphicFramePr>
        <p:xfrm>
          <a:off x="518614" y="1943882"/>
          <a:ext cx="11354937" cy="4579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9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3" y="668740"/>
            <a:ext cx="11573300" cy="154595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Университет </a:t>
            </a:r>
            <a:r>
              <a:rPr lang="ru-RU" sz="4000" b="1" dirty="0"/>
              <a:t>Восточной Финляндии 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(</a:t>
            </a:r>
            <a:r>
              <a:rPr lang="ru-RU" sz="4000" b="1" dirty="0" err="1"/>
              <a:t>University</a:t>
            </a:r>
            <a:r>
              <a:rPr lang="ru-RU" sz="4000" b="1" dirty="0"/>
              <a:t> </a:t>
            </a:r>
            <a:r>
              <a:rPr lang="ru-RU" sz="4000" b="1" dirty="0" err="1"/>
              <a:t>of</a:t>
            </a:r>
            <a:r>
              <a:rPr lang="ru-RU" sz="4000" b="1" dirty="0"/>
              <a:t> </a:t>
            </a:r>
            <a:r>
              <a:rPr lang="ru-RU" sz="4000" b="1" dirty="0" err="1"/>
              <a:t>Eastern</a:t>
            </a:r>
            <a:r>
              <a:rPr lang="ru-RU" sz="4000" b="1" dirty="0"/>
              <a:t> </a:t>
            </a:r>
            <a:r>
              <a:rPr lang="ru-RU" sz="4000" b="1" dirty="0" err="1"/>
              <a:t>Finland</a:t>
            </a:r>
            <a:r>
              <a:rPr lang="ru-RU" sz="4000" b="1" dirty="0"/>
              <a:t>, UEF)</a:t>
            </a:r>
            <a:endParaRPr lang="uk-UA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5905816"/>
              </p:ext>
            </p:extLst>
          </p:nvPr>
        </p:nvGraphicFramePr>
        <p:xfrm>
          <a:off x="735913" y="2214693"/>
          <a:ext cx="10755502" cy="40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4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1374" y="1300905"/>
            <a:ext cx="7893581" cy="159617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В 2012 году по версии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Times</a:t>
            </a:r>
            <a:r>
              <a:rPr lang="ru-RU" dirty="0" smtClean="0"/>
              <a:t> </a:t>
            </a:r>
            <a:r>
              <a:rPr lang="ru-RU" dirty="0" err="1"/>
              <a:t>Higher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, </a:t>
            </a:r>
            <a:r>
              <a:rPr lang="ru-RU" dirty="0" smtClean="0"/>
              <a:t>Университет </a:t>
            </a:r>
            <a:r>
              <a:rPr lang="ru-RU" dirty="0"/>
              <a:t>замыкал список сотни самых престижных университетов Европы.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97" y="1300904"/>
            <a:ext cx="3389285" cy="1596177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33498" y="3771150"/>
            <a:ext cx="7241010" cy="2083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В 2013 году в рейтинге авторитетной британской компании </a:t>
            </a:r>
            <a:endParaRPr lang="ru-RU" dirty="0" smtClean="0"/>
          </a:p>
          <a:p>
            <a:pPr algn="l"/>
            <a:r>
              <a:rPr lang="ru-RU" dirty="0" smtClean="0"/>
              <a:t>QS </a:t>
            </a:r>
            <a:r>
              <a:rPr lang="ru-RU" dirty="0" err="1"/>
              <a:t>Quacquarelli</a:t>
            </a:r>
            <a:r>
              <a:rPr lang="ru-RU" dirty="0"/>
              <a:t> </a:t>
            </a:r>
            <a:r>
              <a:rPr lang="ru-RU" dirty="0" err="1"/>
              <a:t>Symonds</a:t>
            </a:r>
            <a:r>
              <a:rPr lang="ru-RU" dirty="0"/>
              <a:t> университет занимал 291 место среди лучших университетов мира.</a:t>
            </a:r>
            <a:endParaRPr lang="uk-UA" dirty="0"/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08" y="3771150"/>
            <a:ext cx="4032232" cy="197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113550"/>
            <a:ext cx="11586949" cy="1182987"/>
          </a:xfrm>
        </p:spPr>
        <p:txBody>
          <a:bodyPr>
            <a:normAutofit/>
          </a:bodyPr>
          <a:lstStyle/>
          <a:p>
            <a:r>
              <a:rPr lang="ru-RU" sz="3200" dirty="0"/>
              <a:t>Университет Восточной Финляндии в рейтинге мировых университетов QS по </a:t>
            </a:r>
            <a:r>
              <a:rPr lang="ru-RU" sz="3200" dirty="0" smtClean="0"/>
              <a:t>направлениям исследований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9633417"/>
              </p:ext>
            </p:extLst>
          </p:nvPr>
        </p:nvGraphicFramePr>
        <p:xfrm>
          <a:off x="354842" y="1397945"/>
          <a:ext cx="11436827" cy="5166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2259"/>
                <a:gridCol w="2142698"/>
                <a:gridCol w="2238233"/>
                <a:gridCol w="2320119"/>
                <a:gridCol w="2033518"/>
              </a:tblGrid>
              <a:tr h="1060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Тематика исследований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2011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2012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2013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2014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0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Фармация и фармакология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151-200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1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Английский язык и литература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101-150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Медицина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51-100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101-150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151-200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География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151-200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151-200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151-200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31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Сельское и лесное хозяйство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51-100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51-100</a:t>
                      </a:r>
                      <a:endParaRPr lang="uk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0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2683438"/>
              </p:ext>
            </p:extLst>
          </p:nvPr>
        </p:nvGraphicFramePr>
        <p:xfrm>
          <a:off x="670187" y="1442112"/>
          <a:ext cx="10316262" cy="5634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5661" y="245658"/>
            <a:ext cx="11709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/>
              <a:t>Университет Восточной Финляндии - это многопрофильный университет.</a:t>
            </a:r>
          </a:p>
        </p:txBody>
      </p:sp>
    </p:spTree>
    <p:extLst>
      <p:ext uri="{BB962C8B-B14F-4D97-AF65-F5344CB8AC3E}">
        <p14:creationId xmlns:p14="http://schemas.microsoft.com/office/powerpoint/2010/main" val="6546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0865486"/>
              </p:ext>
            </p:extLst>
          </p:nvPr>
        </p:nvGraphicFramePr>
        <p:xfrm>
          <a:off x="368490" y="204716"/>
          <a:ext cx="11614244" cy="641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615" y="195436"/>
            <a:ext cx="11382233" cy="1596177"/>
          </a:xfrm>
        </p:spPr>
        <p:txBody>
          <a:bodyPr/>
          <a:lstStyle/>
          <a:p>
            <a:r>
              <a:rPr lang="ru-RU" dirty="0" smtClean="0"/>
              <a:t>Задачи Университета в направлении регионального развития: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8615" y="1791613"/>
            <a:ext cx="10758985" cy="3828992"/>
          </a:xfrm>
        </p:spPr>
        <p:txBody>
          <a:bodyPr>
            <a:noAutofit/>
          </a:bodyPr>
          <a:lstStyle/>
          <a:p>
            <a:r>
              <a:rPr lang="ru-RU" sz="3200" cap="none" dirty="0" smtClean="0"/>
              <a:t>Накопление научного потенциала в Восточном регионе;</a:t>
            </a:r>
          </a:p>
          <a:p>
            <a:r>
              <a:rPr lang="ru-RU" sz="3200" cap="none" dirty="0" smtClean="0"/>
              <a:t>Защита окружающей среды;</a:t>
            </a:r>
          </a:p>
          <a:p>
            <a:r>
              <a:rPr lang="ru-RU" sz="3200" cap="none" dirty="0" smtClean="0"/>
              <a:t>Предоставление инновационных услуг бизнес-структурам;</a:t>
            </a:r>
          </a:p>
          <a:p>
            <a:r>
              <a:rPr lang="ru-RU" sz="3200" cap="none" dirty="0" smtClean="0"/>
              <a:t>Увеличения количества рабочих мест в регионе;</a:t>
            </a:r>
          </a:p>
          <a:p>
            <a:r>
              <a:rPr lang="ru-RU" sz="3200" cap="none" dirty="0" smtClean="0"/>
              <a:t>Привлечение к сотрудничеству международных и национальных компаний</a:t>
            </a:r>
            <a:endParaRPr lang="uk-UA" sz="3200" cap="none" dirty="0"/>
          </a:p>
        </p:txBody>
      </p:sp>
    </p:spTree>
    <p:extLst>
      <p:ext uri="{BB962C8B-B14F-4D97-AF65-F5344CB8AC3E}">
        <p14:creationId xmlns:p14="http://schemas.microsoft.com/office/powerpoint/2010/main" val="21838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</TotalTime>
  <Words>374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Капля</vt:lpstr>
      <vt:lpstr>Университет Восточной Финляндии: Поиск устойчивости в региональном финском университете</vt:lpstr>
      <vt:lpstr>Финляндия - государство на Севере Европы</vt:lpstr>
      <vt:lpstr>Высшие учебные заведения Финляндии</vt:lpstr>
      <vt:lpstr>Университет Восточной Финляндии  (University of Eastern Finland, UEF)</vt:lpstr>
      <vt:lpstr>В 2012 году по версии  Times Higher Education, Университет замыкал список сотни самых престижных университетов Европы. </vt:lpstr>
      <vt:lpstr>Университет Восточной Финляндии в рейтинге мировых университетов QS по направлениям исследований</vt:lpstr>
      <vt:lpstr>Презентация PowerPoint</vt:lpstr>
      <vt:lpstr>Презентация PowerPoint</vt:lpstr>
      <vt:lpstr>Задачи Университета в направлении регионального развития:</vt:lpstr>
      <vt:lpstr>Субъектами региональной сети сотрудничества Университета являются:</vt:lpstr>
      <vt:lpstr>Университет Восточной Финляндии и Всемирный фонд дикой природы, заключили соглашение «Зеленый офис» о сотрудничестве и приверженности поощрению устойчивого развития в Университете в рамках этой программы.  Сотрудничество направлено на сохранение биоразнообразия и смягчения последствий изменения климата.</vt:lpstr>
      <vt:lpstr>Рассматривая деятельность  Университета Восточной Финляндии  можно выделить следующие особенности его деятельности: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Восточной Финляндии: Поиск устойчивости в региональном финском университете</dc:title>
  <dc:creator>Вика</dc:creator>
  <cp:lastModifiedBy>Вика</cp:lastModifiedBy>
  <cp:revision>20</cp:revision>
  <dcterms:created xsi:type="dcterms:W3CDTF">2015-03-12T18:16:28Z</dcterms:created>
  <dcterms:modified xsi:type="dcterms:W3CDTF">2015-03-13T08:42:23Z</dcterms:modified>
</cp:coreProperties>
</file>